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2026/8/7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14FBE45-FB18-2DFB-28CF-2855DC66F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318255"/>
              </p:ext>
            </p:extLst>
          </p:nvPr>
        </p:nvGraphicFramePr>
        <p:xfrm>
          <a:off x="1329690" y="1063690"/>
          <a:ext cx="9532620" cy="5186294"/>
        </p:xfrm>
        <a:graphic>
          <a:graphicData uri="http://schemas.openxmlformats.org/drawingml/2006/table">
            <a:tbl>
              <a:tblPr firstRow="1" firstCol="1" bandRow="1"/>
              <a:tblGrid>
                <a:gridCol w="966466">
                  <a:extLst>
                    <a:ext uri="{9D8B030D-6E8A-4147-A177-3AD203B41FA5}">
                      <a16:colId xmlns:a16="http://schemas.microsoft.com/office/drawing/2014/main" val="2563035102"/>
                    </a:ext>
                  </a:extLst>
                </a:gridCol>
                <a:gridCol w="1868498">
                  <a:extLst>
                    <a:ext uri="{9D8B030D-6E8A-4147-A177-3AD203B41FA5}">
                      <a16:colId xmlns:a16="http://schemas.microsoft.com/office/drawing/2014/main" val="926565705"/>
                    </a:ext>
                  </a:extLst>
                </a:gridCol>
                <a:gridCol w="1484026">
                  <a:extLst>
                    <a:ext uri="{9D8B030D-6E8A-4147-A177-3AD203B41FA5}">
                      <a16:colId xmlns:a16="http://schemas.microsoft.com/office/drawing/2014/main" val="3036584645"/>
                    </a:ext>
                  </a:extLst>
                </a:gridCol>
                <a:gridCol w="975970">
                  <a:extLst>
                    <a:ext uri="{9D8B030D-6E8A-4147-A177-3AD203B41FA5}">
                      <a16:colId xmlns:a16="http://schemas.microsoft.com/office/drawing/2014/main" val="4208649735"/>
                    </a:ext>
                  </a:extLst>
                </a:gridCol>
                <a:gridCol w="1546344">
                  <a:extLst>
                    <a:ext uri="{9D8B030D-6E8A-4147-A177-3AD203B41FA5}">
                      <a16:colId xmlns:a16="http://schemas.microsoft.com/office/drawing/2014/main" val="1437501262"/>
                    </a:ext>
                  </a:extLst>
                </a:gridCol>
                <a:gridCol w="1345658">
                  <a:extLst>
                    <a:ext uri="{9D8B030D-6E8A-4147-A177-3AD203B41FA5}">
                      <a16:colId xmlns:a16="http://schemas.microsoft.com/office/drawing/2014/main" val="864384681"/>
                    </a:ext>
                  </a:extLst>
                </a:gridCol>
                <a:gridCol w="1345658">
                  <a:extLst>
                    <a:ext uri="{9D8B030D-6E8A-4147-A177-3AD203B41FA5}">
                      <a16:colId xmlns:a16="http://schemas.microsoft.com/office/drawing/2014/main" val="255276538"/>
                    </a:ext>
                  </a:extLst>
                </a:gridCol>
              </a:tblGrid>
              <a:tr h="3740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项目名称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数量（个）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单位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限价（元）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投标报价（元）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备注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2690543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一次性纸杯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0.35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1832033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A5</a:t>
                      </a: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笔记本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本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063034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B5</a:t>
                      </a: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笔记本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本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1937449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立体</a:t>
                      </a: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盘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590223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保温杯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套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480226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公文袋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439932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帆布袋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751222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冰箱贴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41555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雨伞、遮阳伞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把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123576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纪念院徽章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558180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矿泉水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箱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800666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荣誉证书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本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43380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金属签字笔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304191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套装礼盒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套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666935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玩偶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65.00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699808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7671375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808734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431826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040938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029953"/>
                  </a:ext>
                </a:extLst>
              </a:tr>
              <a:tr h="22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buNone/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98" marR="667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14643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280</Words>
  <Application>Microsoft Office PowerPoint</Application>
  <PresentationFormat>宽屏</PresentationFormat>
  <Paragraphs>163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229</cp:revision>
  <dcterms:created xsi:type="dcterms:W3CDTF">2019-06-19T02:08:00Z</dcterms:created>
  <dcterms:modified xsi:type="dcterms:W3CDTF">2026-08-07T11:16:32Z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