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ink/ink1.xml" ContentType="application/inkml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98" r:id="rId4"/>
    <p:sldId id="282" r:id="rId5"/>
    <p:sldId id="295" r:id="rId6"/>
    <p:sldId id="297" r:id="rId7"/>
    <p:sldId id="260" r:id="rId8"/>
    <p:sldId id="29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2026/6/15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7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85CE8-5D47-3A5C-83FB-E1B0E862B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4741B92E-7298-2D0D-3AC1-89BC7D348C6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AC2C44B9-1FD8-6327-A074-8AD01AF707A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</a:t>
            </a:r>
            <a:r>
              <a:rPr lang="en-US" altLang="zh-CN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《</a:t>
            </a:r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药品生产许可证</a:t>
            </a:r>
            <a:r>
              <a:rPr lang="en-US" altLang="zh-CN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》</a:t>
            </a:r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等证书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0862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三、供货实施方案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46557"/>
              </p:ext>
            </p:extLst>
          </p:nvPr>
        </p:nvGraphicFramePr>
        <p:xfrm>
          <a:off x="1595438" y="1546225"/>
          <a:ext cx="8745537" cy="493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6860516" imgH="3864613" progId="Word.Document.12">
                  <p:embed/>
                </p:oleObj>
              </mc:Choice>
              <mc:Fallback>
                <p:oleObj name="Document" r:id="rId7" imgW="6860516" imgH="38646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95438" y="1546225"/>
                        <a:ext cx="8745537" cy="4932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54</Words>
  <Application>Microsoft Office PowerPoint</Application>
  <PresentationFormat>宽屏</PresentationFormat>
  <Paragraphs>10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二、《药品生产许可证》等证书</vt:lpstr>
      <vt:lpstr>三、供货实施方案</vt:lpstr>
      <vt:lpstr>四、质量保障措施</vt:lpstr>
      <vt:lpstr> 五、同类业绩 </vt:lpstr>
      <vt:lpstr>六、报价表</vt:lpstr>
      <vt:lpstr>七、报价依据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229</cp:revision>
  <dcterms:created xsi:type="dcterms:W3CDTF">2019-06-19T02:08:00Z</dcterms:created>
  <dcterms:modified xsi:type="dcterms:W3CDTF">2026-06-15T06:38:11Z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