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729956"/>
              </p:ext>
            </p:extLst>
          </p:nvPr>
        </p:nvGraphicFramePr>
        <p:xfrm>
          <a:off x="1119188" y="1449388"/>
          <a:ext cx="9620250" cy="450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472457" progId="Word.Document.12">
                  <p:embed/>
                </p:oleObj>
              </mc:Choice>
              <mc:Fallback>
                <p:oleObj name="Document" r:id="rId7" imgW="5261479" imgH="24724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188" y="1449388"/>
                        <a:ext cx="9620250" cy="450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227</cp:revision>
  <dcterms:created xsi:type="dcterms:W3CDTF">2019-06-19T02:08:00Z</dcterms:created>
  <dcterms:modified xsi:type="dcterms:W3CDTF">2026-03-12T02:46:33Z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