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赤峰市医院工会委员会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endParaRPr lang="en-US" altLang="zh-CN" sz="55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WPS 演示</Application>
  <PresentationFormat>宽屏</PresentationFormat>
  <Paragraphs>21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214</cp:revision>
  <dcterms:created xsi:type="dcterms:W3CDTF">2019-06-19T02:08:00Z</dcterms:created>
  <dcterms:modified xsi:type="dcterms:W3CDTF">2025-04-24T07:11:37Z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4B8FB23AEACB4D42998CDB95AD2F8041_13</vt:lpwstr>
  </property>
</Properties>
</file>