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ink/ink1.xml" ContentType="application/inkml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82" r:id="rId4"/>
    <p:sldId id="295" r:id="rId5"/>
    <p:sldId id="297" r:id="rId6"/>
    <p:sldId id="260" r:id="rId7"/>
    <p:sldId id="291" r:id="rId8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139" y="67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2025/2/26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" max="2" units="cm"/>
          <inkml:channel name="Y" type="integer" min="-2" max="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402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2025/2/26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2025/2/26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2025/2/26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75.xml"/><Relationship Id="rId7" Type="http://schemas.openxmlformats.org/officeDocument/2006/relationships/package" Target="../embeddings/Microsoft_Word_Document.docx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image" Target="../media/image1.png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2025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9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90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二、服务方案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三、质量保障措施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9A6A02-C35D-06B5-D580-DC927F950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>
            <a:extLst>
              <a:ext uri="{FF2B5EF4-FFF2-40B4-BE49-F238E27FC236}">
                <a16:creationId xmlns:a16="http://schemas.microsoft.com/office/drawing/2014/main" id="{147E40C1-0CE4-9E75-5206-420FE6BF8E7E}"/>
              </a:ext>
            </a:extLst>
          </p:cNvPr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>
            <a:extLst>
              <a:ext uri="{FF2B5EF4-FFF2-40B4-BE49-F238E27FC236}">
                <a16:creationId xmlns:a16="http://schemas.microsoft.com/office/drawing/2014/main" id="{655A325C-C744-59F2-71C1-8ED7B22E9AF9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1418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48882" y="97155"/>
            <a:ext cx="10110988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5269F1E6-3A04-1B7B-BDFA-1FB295527C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8401166"/>
              </p:ext>
            </p:extLst>
          </p:nvPr>
        </p:nvGraphicFramePr>
        <p:xfrm>
          <a:off x="1120775" y="1450975"/>
          <a:ext cx="9712325" cy="453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7" imgW="5261479" imgH="2464524" progId="Word.Document.12">
                  <p:embed/>
                </p:oleObj>
              </mc:Choice>
              <mc:Fallback>
                <p:oleObj name="Document" r:id="rId7" imgW="5261479" imgH="246452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20775" y="1450975"/>
                        <a:ext cx="9712325" cy="453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39551" y="97155"/>
            <a:ext cx="10120319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44</Words>
  <Application>Microsoft Office PowerPoint</Application>
  <PresentationFormat>宽屏</PresentationFormat>
  <Paragraphs>9</Paragraphs>
  <Slides>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Microsoft Word 文档</vt:lpstr>
      <vt:lpstr>PowerPoint 演示文稿</vt:lpstr>
      <vt:lpstr>一、公司介绍及履约能力</vt:lpstr>
      <vt:lpstr>二、服务方案</vt:lpstr>
      <vt:lpstr>三、质量保障措施</vt:lpstr>
      <vt:lpstr> 四、同类业绩 </vt:lpstr>
      <vt:lpstr>五、报价表</vt:lpstr>
      <vt:lpstr>六、报价依据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</cp:lastModifiedBy>
  <cp:revision>225</cp:revision>
  <dcterms:created xsi:type="dcterms:W3CDTF">2019-06-19T02:08:00Z</dcterms:created>
  <dcterms:modified xsi:type="dcterms:W3CDTF">2025-02-26T07:19:31Z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