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ink/ink1.xml" ContentType="application/inkml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95" r:id="rId5"/>
    <p:sldId id="292" r:id="rId6"/>
    <p:sldId id="296" r:id="rId7"/>
    <p:sldId id="297" r:id="rId8"/>
    <p:sldId id="260" r:id="rId9"/>
    <p:sldId id="291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2025/2/18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79.xml"/><Relationship Id="rId7" Type="http://schemas.openxmlformats.org/officeDocument/2006/relationships/package" Target="../embeddings/Microsoft_Word_Document.docx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二、作业流程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三、消毒方案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四、危险废物转移方案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五、运输保证措施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A6A02-C35D-06B5-D580-DC927F95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147E40C1-0CE4-9E75-5206-420FE6BF8E7E}"/>
              </a:ext>
            </a:extLst>
          </p:cNvPr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655A325C-C744-59F2-71C1-8ED7B22E9A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1418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B40D1DAE-957C-9598-9C89-C1E75FAF84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173223"/>
              </p:ext>
            </p:extLst>
          </p:nvPr>
        </p:nvGraphicFramePr>
        <p:xfrm>
          <a:off x="1217946" y="1723146"/>
          <a:ext cx="9644364" cy="3565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5261479" imgH="1777631" progId="Word.Document.12">
                  <p:embed/>
                </p:oleObj>
              </mc:Choice>
              <mc:Fallback>
                <p:oleObj name="Document" r:id="rId7" imgW="5261479" imgH="17776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17946" y="1723146"/>
                        <a:ext cx="9644364" cy="35651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58</Words>
  <Application>Microsoft Office PowerPoint</Application>
  <PresentationFormat>宽屏</PresentationFormat>
  <Paragraphs>11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Microsoft Word 文档</vt:lpstr>
      <vt:lpstr>PowerPoint 演示文稿</vt:lpstr>
      <vt:lpstr>一、公司介绍及履约能力</vt:lpstr>
      <vt:lpstr>二、作业流程</vt:lpstr>
      <vt:lpstr>三、消毒方案</vt:lpstr>
      <vt:lpstr> 四、危险废物转移方案 </vt:lpstr>
      <vt:lpstr> 五、运输保证措施 </vt:lpstr>
      <vt:lpstr> 六、同类业绩 </vt:lpstr>
      <vt:lpstr>七、报价表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224</cp:revision>
  <dcterms:created xsi:type="dcterms:W3CDTF">2019-06-19T02:08:00Z</dcterms:created>
  <dcterms:modified xsi:type="dcterms:W3CDTF">2025-02-18T08:17:05Z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