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ink/ink1.xml" ContentType="application/inkml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82" r:id="rId4"/>
    <p:sldId id="295" r:id="rId5"/>
    <p:sldId id="292" r:id="rId6"/>
    <p:sldId id="296" r:id="rId7"/>
    <p:sldId id="260" r:id="rId8"/>
    <p:sldId id="291" r:id="rId9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65" d="100"/>
          <a:sy n="65" d="100"/>
        </p:scale>
        <p:origin x="72" y="182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402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2024/12/3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9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90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二、产品技术参数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质量保障措施</a:t>
            </a:r>
            <a:endParaRPr lang="zh-CN" altLang="en-US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四、售后服务方案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2828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48882" y="97155"/>
            <a:ext cx="10110988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39551" y="97155"/>
            <a:ext cx="10120319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51</Words>
  <Application>Microsoft Office PowerPoint</Application>
  <PresentationFormat>宽屏</PresentationFormat>
  <Paragraphs>10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二、产品技术参数</vt:lpstr>
      <vt:lpstr>三、质量保障措施</vt:lpstr>
      <vt:lpstr> 四、售后服务方案 </vt:lpstr>
      <vt:lpstr> 五、同类业绩 </vt:lpstr>
      <vt:lpstr>六、报价表</vt:lpstr>
      <vt:lpstr>七、报价依据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</cp:lastModifiedBy>
  <cp:revision>223</cp:revision>
  <dcterms:created xsi:type="dcterms:W3CDTF">2019-06-19T02:08:00Z</dcterms:created>
  <dcterms:modified xsi:type="dcterms:W3CDTF">2024-12-03T08:13:05Z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