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5" r:id="rId5"/>
    <p:sldId id="292" r:id="rId6"/>
    <p:sldId id="296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67" y="398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2024/9/23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二、产品技术参数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质量保障措施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四、售后服务方案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828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51</Words>
  <Application>Microsoft Office PowerPoint</Application>
  <PresentationFormat>宽屏</PresentationFormat>
  <Paragraphs>10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二、产品技术参数</vt:lpstr>
      <vt:lpstr>三、质量保障措施</vt:lpstr>
      <vt:lpstr> 四、售后服务方案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223</cp:revision>
  <dcterms:created xsi:type="dcterms:W3CDTF">2019-06-19T02:08:00Z</dcterms:created>
  <dcterms:modified xsi:type="dcterms:W3CDTF">2024-09-23T01:56:45Z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