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heme/theme2.xml" ContentType="application/vnd.openxmlformats-officedocument.theme+xml"/>
  <Override PartName="/ppt/theme/theme3.xml" ContentType="application/vnd.openxmlformats-officedocument.theme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ink/ink1.xml" ContentType="application/inkml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0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256" r:id="rId2"/>
    <p:sldId id="259" r:id="rId3"/>
    <p:sldId id="282" r:id="rId4"/>
    <p:sldId id="295" r:id="rId5"/>
    <p:sldId id="292" r:id="rId6"/>
    <p:sldId id="296" r:id="rId7"/>
    <p:sldId id="260" r:id="rId8"/>
    <p:sldId id="291" r:id="rId9"/>
  </p:sldIdLst>
  <p:sldSz cx="12192000" cy="6858000"/>
  <p:notesSz cx="6858000" cy="9144000"/>
  <p:custDataLst>
    <p:tags r:id="rId12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23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dministrator" initials="A" lastIdx="4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9D9D9"/>
    <a:srgbClr val="FFFFFF"/>
    <a:srgbClr val="DCDCDC"/>
    <a:srgbClr val="F0F0F0"/>
    <a:srgbClr val="E6E6E6"/>
    <a:srgbClr val="C8C8C8"/>
    <a:srgbClr val="FAFAFA"/>
    <a:srgbClr val="BEBE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778" autoAdjust="0"/>
    <p:restoredTop sz="94660"/>
  </p:normalViewPr>
  <p:slideViewPr>
    <p:cSldViewPr snapToGrid="0" showGuides="1">
      <p:cViewPr varScale="1">
        <p:scale>
          <a:sx n="82" d="100"/>
          <a:sy n="82" d="100"/>
        </p:scale>
        <p:origin x="773" y="72"/>
      </p:cViewPr>
      <p:guideLst>
        <p:guide orient="horz" pos="2123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92" d="100"/>
          <a:sy n="92" d="100"/>
        </p:scale>
        <p:origin x="2550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gs" Target="tags/tag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  <a:t>2024/8/6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" max="2" units="cm"/>
          <inkml:channel name="Y" type="integer" min="-2" max="2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8-08T08:40:5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1 24575,'0'0'-8191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t>2024/8/6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224026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tags" Target="../tags/tag10.xml"/><Relationship Id="rId2" Type="http://schemas.openxmlformats.org/officeDocument/2006/relationships/tags" Target="../tags/tag9.xml"/><Relationship Id="rId1" Type="http://schemas.openxmlformats.org/officeDocument/2006/relationships/tags" Target="../tags/tag8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12.xml"/><Relationship Id="rId4" Type="http://schemas.openxmlformats.org/officeDocument/2006/relationships/tags" Target="../tags/tag1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tags" Target="../tags/tag57.xml"/><Relationship Id="rId2" Type="http://schemas.openxmlformats.org/officeDocument/2006/relationships/tags" Target="../tags/tag56.xml"/><Relationship Id="rId1" Type="http://schemas.openxmlformats.org/officeDocument/2006/relationships/tags" Target="../tags/tag55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58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tags" Target="../tags/tag61.xml"/><Relationship Id="rId2" Type="http://schemas.openxmlformats.org/officeDocument/2006/relationships/tags" Target="../tags/tag60.xml"/><Relationship Id="rId1" Type="http://schemas.openxmlformats.org/officeDocument/2006/relationships/tags" Target="../tags/tag59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63.xml"/><Relationship Id="rId4" Type="http://schemas.openxmlformats.org/officeDocument/2006/relationships/tags" Target="../tags/tag6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tags" Target="../tags/tag15.xml"/><Relationship Id="rId2" Type="http://schemas.openxmlformats.org/officeDocument/2006/relationships/tags" Target="../tags/tag14.xml"/><Relationship Id="rId1" Type="http://schemas.openxmlformats.org/officeDocument/2006/relationships/tags" Target="../tags/tag13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17.xml"/><Relationship Id="rId4" Type="http://schemas.openxmlformats.org/officeDocument/2006/relationships/tags" Target="../tags/tag16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tags" Target="../tags/tag20.xml"/><Relationship Id="rId2" Type="http://schemas.openxmlformats.org/officeDocument/2006/relationships/tags" Target="../tags/tag19.xml"/><Relationship Id="rId1" Type="http://schemas.openxmlformats.org/officeDocument/2006/relationships/tags" Target="../tags/tag18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22.xml"/><Relationship Id="rId4" Type="http://schemas.openxmlformats.org/officeDocument/2006/relationships/tags" Target="../tags/tag2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tags" Target="../tags/tag25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24.xml"/><Relationship Id="rId1" Type="http://schemas.openxmlformats.org/officeDocument/2006/relationships/tags" Target="../tags/tag23.xml"/><Relationship Id="rId6" Type="http://schemas.openxmlformats.org/officeDocument/2006/relationships/tags" Target="../tags/tag28.xml"/><Relationship Id="rId5" Type="http://schemas.openxmlformats.org/officeDocument/2006/relationships/tags" Target="../tags/tag27.xml"/><Relationship Id="rId4" Type="http://schemas.openxmlformats.org/officeDocument/2006/relationships/tags" Target="../tags/tag26.xml"/></Relationships>
</file>

<file path=ppt/slideLayouts/_rels/slideLayout5.xml.rels><?xml version="1.0" encoding="UTF-8" standalone="yes"?>
<Relationships xmlns="http://schemas.openxmlformats.org/package/2006/relationships"><Relationship Id="rId8" Type="http://schemas.openxmlformats.org/officeDocument/2006/relationships/tags" Target="../tags/tag36.xml"/><Relationship Id="rId3" Type="http://schemas.openxmlformats.org/officeDocument/2006/relationships/tags" Target="../tags/tag31.xml"/><Relationship Id="rId7" Type="http://schemas.openxmlformats.org/officeDocument/2006/relationships/tags" Target="../tags/tag35.xml"/><Relationship Id="rId2" Type="http://schemas.openxmlformats.org/officeDocument/2006/relationships/tags" Target="../tags/tag30.xml"/><Relationship Id="rId1" Type="http://schemas.openxmlformats.org/officeDocument/2006/relationships/tags" Target="../tags/tag29.xml"/><Relationship Id="rId6" Type="http://schemas.openxmlformats.org/officeDocument/2006/relationships/tags" Target="../tags/tag34.xml"/><Relationship Id="rId5" Type="http://schemas.openxmlformats.org/officeDocument/2006/relationships/tags" Target="../tags/tag33.xml"/><Relationship Id="rId4" Type="http://schemas.openxmlformats.org/officeDocument/2006/relationships/tags" Target="../tags/tag32.xml"/><Relationship Id="rId9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tags" Target="../tags/tag39.xml"/><Relationship Id="rId2" Type="http://schemas.openxmlformats.org/officeDocument/2006/relationships/tags" Target="../tags/tag38.xml"/><Relationship Id="rId1" Type="http://schemas.openxmlformats.org/officeDocument/2006/relationships/tags" Target="../tags/tag37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40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tags" Target="../tags/tag43.xml"/><Relationship Id="rId2" Type="http://schemas.openxmlformats.org/officeDocument/2006/relationships/tags" Target="../tags/tag42.xml"/><Relationship Id="rId1" Type="http://schemas.openxmlformats.org/officeDocument/2006/relationships/tags" Target="../tags/tag41.xml"/><Relationship Id="rId4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tags" Target="../tags/tag46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45.xml"/><Relationship Id="rId1" Type="http://schemas.openxmlformats.org/officeDocument/2006/relationships/tags" Target="../tags/tag44.xml"/><Relationship Id="rId6" Type="http://schemas.openxmlformats.org/officeDocument/2006/relationships/tags" Target="../tags/tag49.xml"/><Relationship Id="rId5" Type="http://schemas.openxmlformats.org/officeDocument/2006/relationships/tags" Target="../tags/tag48.xml"/><Relationship Id="rId4" Type="http://schemas.openxmlformats.org/officeDocument/2006/relationships/tags" Target="../tags/tag47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tags" Target="../tags/tag52.xml"/><Relationship Id="rId2" Type="http://schemas.openxmlformats.org/officeDocument/2006/relationships/tags" Target="../tags/tag51.xml"/><Relationship Id="rId1" Type="http://schemas.openxmlformats.org/officeDocument/2006/relationships/tags" Target="../tags/tag50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54.xml"/><Relationship Id="rId4" Type="http://schemas.openxmlformats.org/officeDocument/2006/relationships/tags" Target="../tags/tag5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1"/>
            </p:custDataLst>
          </p:nvPr>
        </p:nvSpPr>
        <p:spPr>
          <a:xfrm>
            <a:off x="1198800" y="914400"/>
            <a:ext cx="9799200" cy="2570400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6000"/>
            </a:lvl1pPr>
          </a:lstStyle>
          <a:p>
            <a:r>
              <a:rPr lang="zh-CN" altLang="en-US" dirty="0"/>
              <a:t>单击此处编辑标题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  <p:custDataLst>
              <p:tags r:id="rId2"/>
            </p:custDataLst>
          </p:nvPr>
        </p:nvSpPr>
        <p:spPr>
          <a:xfrm>
            <a:off x="1198800" y="3560400"/>
            <a:ext cx="9799200" cy="1472400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2400" spc="200">
                <a:uFillTx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单击此处编辑副标题</a:t>
            </a:r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2024/8/6</a:t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2024/8/6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4"/>
            </p:custDataLst>
          </p:nvPr>
        </p:nvSpPr>
        <p:spPr>
          <a:xfrm>
            <a:off x="608400" y="774000"/>
            <a:ext cx="10972800" cy="5482800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2024/8/6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4"/>
            </p:custDataLst>
          </p:nvPr>
        </p:nvSpPr>
        <p:spPr>
          <a:xfrm>
            <a:off x="1198800" y="2484000"/>
            <a:ext cx="9799200" cy="1018800"/>
          </a:xfrm>
        </p:spPr>
        <p:txBody>
          <a:bodyPr vert="horz" lIns="90000" tIns="46800" rIns="90000" bIns="46800" rtlCol="0" anchor="t" anchorCtr="0">
            <a:normAutofit/>
          </a:bodyPr>
          <a:lstStyle>
            <a:lvl1pPr algn="ctr">
              <a:defRPr sz="6000"/>
            </a:lvl1pPr>
          </a:lstStyle>
          <a:p>
            <a:pPr lvl="0"/>
            <a:r>
              <a:rPr lang="zh-CN" altLang="en-US"/>
              <a:t>单击此处编辑标题</a:t>
            </a:r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5"/>
            </p:custDataLst>
          </p:nvPr>
        </p:nvSpPr>
        <p:spPr>
          <a:xfrm>
            <a:off x="1198800" y="3560400"/>
            <a:ext cx="9799200" cy="471600"/>
          </a:xfrm>
        </p:spPr>
        <p:txBody>
          <a:bodyPr lIns="90000" tIns="46800" rIns="90000" bIns="46800">
            <a:normAutofit/>
          </a:bodyPr>
          <a:lstStyle>
            <a:lvl1pPr algn="ctr">
              <a:lnSpc>
                <a:spcPct val="110000"/>
              </a:lnSpc>
              <a:buNone/>
              <a:defRPr sz="2400" spc="200"/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2"/>
            </p:custDataLst>
          </p:nvPr>
        </p:nvSpPr>
        <p:spPr>
          <a:xfrm>
            <a:off x="608400" y="1490400"/>
            <a:ext cx="10969200" cy="47592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2024/8/6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1"/>
            </p:custDataLst>
          </p:nvPr>
        </p:nvSpPr>
        <p:spPr>
          <a:xfrm>
            <a:off x="1990800" y="3848400"/>
            <a:ext cx="7768800" cy="766800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4400"/>
            </a:lvl1pPr>
          </a:lstStyle>
          <a:p>
            <a:r>
              <a:rPr lang="zh-CN" altLang="en-US" dirty="0"/>
              <a:t>单击此处编辑标题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2"/>
            </p:custDataLst>
          </p:nvPr>
        </p:nvSpPr>
        <p:spPr>
          <a:xfrm>
            <a:off x="1990800" y="4615200"/>
            <a:ext cx="7768800" cy="867600"/>
          </a:xfrm>
        </p:spPr>
        <p:txBody>
          <a:bodyPr lIns="90000" tIns="46800" rIns="90000" bIns="46800">
            <a:normAutofit/>
          </a:bodyPr>
          <a:lstStyle>
            <a:lvl1pPr marL="0" indent="0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单击此处编辑文本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2024/8/6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2"/>
            </p:custDataLst>
          </p:nvPr>
        </p:nvSpPr>
        <p:spPr>
          <a:xfrm>
            <a:off x="608400" y="1501200"/>
            <a:ext cx="5176800" cy="47484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3"/>
            </p:custDataLst>
          </p:nvPr>
        </p:nvSpPr>
        <p:spPr>
          <a:xfrm>
            <a:off x="6411600" y="1501200"/>
            <a:ext cx="5176800" cy="4748400"/>
          </a:xfrm>
        </p:spPr>
        <p:txBody>
          <a:bodyPr lIns="90000" tIns="46800" rIns="90000" bIns="4680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2024/8/6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2"/>
            </p:custDataLst>
          </p:nvPr>
        </p:nvSpPr>
        <p:spPr>
          <a:xfrm>
            <a:off x="608400" y="1429200"/>
            <a:ext cx="5342400" cy="381600"/>
          </a:xfrm>
        </p:spPr>
        <p:txBody>
          <a:bodyPr lIns="101600" tIns="38100" rIns="76200" bIns="3810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3"/>
            </p:custDataLst>
          </p:nvPr>
        </p:nvSpPr>
        <p:spPr>
          <a:xfrm>
            <a:off x="60840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4"/>
            </p:custDataLst>
          </p:nvPr>
        </p:nvSpPr>
        <p:spPr>
          <a:xfrm>
            <a:off x="6235750" y="1421729"/>
            <a:ext cx="5342400" cy="3816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单击此处编辑文本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5"/>
            </p:custDataLst>
          </p:nvPr>
        </p:nvSpPr>
        <p:spPr>
          <a:xfrm>
            <a:off x="623575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2024/8/6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2024/8/6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2024/8/6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1"/>
            </p:custDataLst>
          </p:nvPr>
        </p:nvSpPr>
        <p:spPr>
          <a:xfrm>
            <a:off x="608330" y="1555115"/>
            <a:ext cx="5233035" cy="4608195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2"/>
            </p:custDataLst>
          </p:nvPr>
        </p:nvSpPr>
        <p:spPr>
          <a:xfrm>
            <a:off x="6350400" y="1555200"/>
            <a:ext cx="5227200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  <a:t>2024/8/6</a:t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6"/>
            </p:custDataLst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  <p:custDataLst>
              <p:tags r:id="rId1"/>
            </p:custDataLst>
          </p:nvPr>
        </p:nvSpPr>
        <p:spPr>
          <a:xfrm>
            <a:off x="10234800" y="914400"/>
            <a:ext cx="1044000" cy="502920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>
              <a:buNone/>
              <a:defRPr sz="2800"/>
            </a:lvl1pPr>
          </a:lstStyle>
          <a:p>
            <a:pPr lvl="0"/>
            <a:r>
              <a:rPr lang="zh-CN" altLang="en-US"/>
              <a:t>单击此处编辑标题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2"/>
            </p:custDataLst>
          </p:nvPr>
        </p:nvSpPr>
        <p:spPr>
          <a:xfrm>
            <a:off x="914400" y="914400"/>
            <a:ext cx="9169200" cy="5029200"/>
          </a:xfrm>
        </p:spPr>
        <p:txBody>
          <a:bodyPr vert="eaVert" lIns="46800" tIns="46800" rIns="46800" bIns="46800"/>
          <a:lstStyle>
            <a:lvl1pPr marL="228600" indent="-228600">
              <a:spcAft>
                <a:spcPts val="1000"/>
              </a:spcAft>
              <a:defRPr spc="300"/>
            </a:lvl1pPr>
            <a:lvl2pPr marL="685800" indent="-228600">
              <a:defRPr spc="300"/>
            </a:lvl2pPr>
            <a:lvl3pPr marL="1143000" indent="-228600">
              <a:defRPr spc="300"/>
            </a:lvl3pPr>
            <a:lvl4pPr marL="1600200" indent="-228600">
              <a:defRPr spc="300"/>
            </a:lvl4pPr>
            <a:lvl5pPr marL="2057400" indent="-228600">
              <a:defRPr spc="300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2024/8/6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18" Type="http://schemas.openxmlformats.org/officeDocument/2006/relationships/tags" Target="../tags/tag7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tags" Target="../tags/tag6.xml"/><Relationship Id="rId2" Type="http://schemas.openxmlformats.org/officeDocument/2006/relationships/slideLayout" Target="../slideLayouts/slideLayout2.xml"/><Relationship Id="rId16" Type="http://schemas.openxmlformats.org/officeDocument/2006/relationships/tags" Target="../tags/tag5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ags" Target="../tags/tag4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ags" Target="../tags/tag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4"/>
            </p:custDataLst>
          </p:nvPr>
        </p:nvSpPr>
        <p:spPr>
          <a:xfrm>
            <a:off x="608400" y="608400"/>
            <a:ext cx="10969200" cy="705600"/>
          </a:xfrm>
          <a:prstGeom prst="rect">
            <a:avLst/>
          </a:prstGeom>
        </p:spPr>
        <p:txBody>
          <a:bodyPr vert="horz" lIns="90170" tIns="46990" rIns="90170" bIns="4699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5"/>
            </p:custDataLst>
          </p:nvPr>
        </p:nvSpPr>
        <p:spPr>
          <a:xfrm>
            <a:off x="608400" y="1490400"/>
            <a:ext cx="10969200" cy="475920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6"/>
            </p:custDataLst>
          </p:nvPr>
        </p:nvSpPr>
        <p:spPr>
          <a:xfrm>
            <a:off x="6120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  <a:t>2024/8/6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7"/>
            </p:custDataLst>
          </p:nvPr>
        </p:nvSpPr>
        <p:spPr>
          <a:xfrm>
            <a:off x="4116000" y="6314400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8"/>
            </p:custDataLst>
          </p:nvPr>
        </p:nvSpPr>
        <p:spPr>
          <a:xfrm>
            <a:off x="88776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  <p:custDataLst>
      <p:tags r:id="rId13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3600" b="1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●"/>
        <a:defRPr sz="18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1pPr>
      <a:lvl2pPr marL="6858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tabLst>
          <a:tab pos="1609725" algn="l"/>
          <a:tab pos="1609725" algn="l"/>
          <a:tab pos="1609725" algn="l"/>
          <a:tab pos="1609725" algn="l"/>
        </a:tabLst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2pPr>
      <a:lvl3pPr marL="11430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3pPr>
      <a:lvl4pPr marL="16002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Wingdings" panose="05000000000000000000" charset="0"/>
        <a:buChar char="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4pPr>
      <a:lvl5pPr marL="20574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6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66.xml"/><Relationship Id="rId1" Type="http://schemas.openxmlformats.org/officeDocument/2006/relationships/tags" Target="../tags/tag6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68.xml"/><Relationship Id="rId1" Type="http://schemas.openxmlformats.org/officeDocument/2006/relationships/tags" Target="../tags/tag6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70.xml"/><Relationship Id="rId1" Type="http://schemas.openxmlformats.org/officeDocument/2006/relationships/tags" Target="../tags/tag6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72.xml"/><Relationship Id="rId1" Type="http://schemas.openxmlformats.org/officeDocument/2006/relationships/tags" Target="../tags/tag7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74.xml"/><Relationship Id="rId1" Type="http://schemas.openxmlformats.org/officeDocument/2006/relationships/tags" Target="../tags/tag7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tags" Target="../tags/tag77.xml"/><Relationship Id="rId2" Type="http://schemas.openxmlformats.org/officeDocument/2006/relationships/tags" Target="../tags/tag76.xml"/><Relationship Id="rId1" Type="http://schemas.openxmlformats.org/officeDocument/2006/relationships/tags" Target="../tags/tag75.xml"/><Relationship Id="rId6" Type="http://schemas.openxmlformats.org/officeDocument/2006/relationships/image" Target="../media/image1.png"/><Relationship Id="rId5" Type="http://schemas.openxmlformats.org/officeDocument/2006/relationships/customXml" Target="../ink/ink1.xml"/><Relationship Id="rId4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tags" Target="../tags/tag80.xml"/><Relationship Id="rId2" Type="http://schemas.openxmlformats.org/officeDocument/2006/relationships/tags" Target="../tags/tag79.xml"/><Relationship Id="rId1" Type="http://schemas.openxmlformats.org/officeDocument/2006/relationships/tags" Target="../tags/tag78.xml"/><Relationship Id="rId4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3986" y="1800000"/>
            <a:ext cx="12188156" cy="2015851"/>
          </a:xfrm>
          <a:prstGeom prst="rect">
            <a:avLst/>
          </a:prstGeom>
          <a:solidFill>
            <a:srgbClr val="0070C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/>
            <a:endParaRPr lang="zh-CN" altLang="en-US" sz="1800"/>
          </a:p>
        </p:txBody>
      </p:sp>
      <p:sp>
        <p:nvSpPr>
          <p:cNvPr id="5" name="矩形 4"/>
          <p:cNvSpPr/>
          <p:nvPr/>
        </p:nvSpPr>
        <p:spPr>
          <a:xfrm>
            <a:off x="3072382" y="4500000"/>
            <a:ext cx="6047552" cy="124523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anchor="ctr">
            <a:spAutoFit/>
          </a:bodyPr>
          <a:lstStyle/>
          <a:p>
            <a:pPr algn="ctr" fontAlgn="auto">
              <a:lnSpc>
                <a:spcPct val="150000"/>
              </a:lnSpc>
            </a:pPr>
            <a:r>
              <a:rPr lang="en-US" altLang="zh-CN" sz="2500" spc="200" dirty="0">
                <a:solidFill>
                  <a:srgbClr val="0070C0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XXXXXX</a:t>
            </a:r>
            <a:r>
              <a:rPr lang="zh-CN" altLang="en-US" sz="2500" spc="200" dirty="0">
                <a:solidFill>
                  <a:srgbClr val="0070C0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公司</a:t>
            </a:r>
            <a:endParaRPr lang="en-US" altLang="zh-CN" sz="2500" spc="200" dirty="0">
              <a:solidFill>
                <a:srgbClr val="0070C0"/>
              </a:solidFill>
              <a:uFillTx/>
              <a:latin typeface="微软雅黑" panose="020B0503020204020204" charset="-122"/>
              <a:ea typeface="微软雅黑" panose="020B0503020204020204" charset="-122"/>
            </a:endParaRPr>
          </a:p>
          <a:p>
            <a:pPr algn="ctr" fontAlgn="auto">
              <a:lnSpc>
                <a:spcPct val="150000"/>
              </a:lnSpc>
            </a:pPr>
            <a:r>
              <a:rPr lang="en-US" altLang="zh-CN" sz="2500" spc="200">
                <a:solidFill>
                  <a:srgbClr val="0070C0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2024</a:t>
            </a:r>
            <a:r>
              <a:rPr lang="zh-CN" altLang="en-US" sz="2500" spc="200">
                <a:solidFill>
                  <a:srgbClr val="0070C0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年</a:t>
            </a:r>
            <a:r>
              <a:rPr lang="en-US" altLang="zh-CN" sz="2500" spc="20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</a:rPr>
              <a:t>x</a:t>
            </a:r>
            <a:r>
              <a:rPr lang="zh-CN" altLang="en-US" sz="2500" spc="200">
                <a:solidFill>
                  <a:srgbClr val="0070C0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月</a:t>
            </a:r>
            <a:r>
              <a:rPr lang="en-US" altLang="zh-CN" sz="2500" spc="200" dirty="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</a:rPr>
              <a:t>x</a:t>
            </a:r>
            <a:r>
              <a:rPr lang="zh-CN" altLang="en-US" sz="2500" spc="200">
                <a:solidFill>
                  <a:srgbClr val="0070C0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日</a:t>
            </a:r>
            <a:endParaRPr lang="zh-CN" altLang="en-US" sz="2500" spc="200" dirty="0">
              <a:solidFill>
                <a:srgbClr val="0070C0"/>
              </a:solidFill>
              <a:uFillTx/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201295" y="1805305"/>
            <a:ext cx="11789410" cy="217741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anchor="ctr">
            <a:noAutofit/>
          </a:bodyPr>
          <a:lstStyle/>
          <a:p>
            <a:pPr algn="ctr"/>
            <a:r>
              <a:rPr lang="zh-CN" altLang="en-US" sz="5500" b="1" spc="200">
                <a:solidFill>
                  <a:sysClr val="window" lastClr="FFFFFF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赤峰市医院</a:t>
            </a:r>
            <a:r>
              <a:rPr lang="en-US" altLang="zh-CN" sz="5500" b="1" spc="200">
                <a:solidFill>
                  <a:sysClr val="window" lastClr="FFFFFF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XXX</a:t>
            </a:r>
            <a:r>
              <a:rPr lang="zh-CN" altLang="en-US" sz="5500" b="1" spc="200">
                <a:solidFill>
                  <a:sysClr val="window" lastClr="FFFFFF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采购项目</a:t>
            </a:r>
            <a:endParaRPr lang="zh-CN" sz="5800" b="1" spc="200" dirty="0">
              <a:solidFill>
                <a:sysClr val="window" lastClr="FFFFFF"/>
              </a:solidFill>
              <a:uFillTx/>
              <a:latin typeface="微软雅黑" panose="020B0503020204020204" charset="-122"/>
              <a:ea typeface="微软雅黑" panose="020B0503020204020204" charset="-122"/>
            </a:endParaRPr>
          </a:p>
          <a:p>
            <a:pPr algn="ctr" fontAlgn="auto">
              <a:lnSpc>
                <a:spcPts val="1000"/>
              </a:lnSpc>
            </a:pPr>
            <a:endParaRPr lang="zh-CN" altLang="en-US" sz="5800" b="1" spc="200" dirty="0">
              <a:solidFill>
                <a:sysClr val="window" lastClr="FFFFFF"/>
              </a:solidFill>
              <a:uFillTx/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1602830" y="97154"/>
            <a:ext cx="10220325" cy="705485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 algn="just"/>
            <a:r>
              <a:rPr lang="zh-CN" altLang="en-US" sz="3900" b="0" dirty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一、公司介绍及履约能力</a:t>
            </a:r>
            <a:endParaRPr lang="zh-CN" sz="3900" b="0" dirty="0">
              <a:latin typeface="方正粗黑宋简体" panose="02000000000000000000" charset="-122"/>
              <a:ea typeface="方正粗黑宋简体" panose="02000000000000000000" charset="-122"/>
              <a:sym typeface="+mn-ea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1602830" y="97154"/>
            <a:ext cx="10220325" cy="705485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 algn="l"/>
            <a:r>
              <a:rPr lang="zh-CN" altLang="en-US" sz="3890" b="0" dirty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二、产品技术参数</a:t>
            </a:r>
          </a:p>
        </p:txBody>
      </p:sp>
    </p:spTree>
    <p:custDataLst>
      <p:tags r:id="rId1"/>
    </p:custData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1602830" y="97154"/>
            <a:ext cx="10220325" cy="705485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 algn="just"/>
            <a:r>
              <a:rPr lang="zh-CN" altLang="en-US" sz="3890" b="0" dirty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三、产品样品图片</a:t>
            </a:r>
          </a:p>
        </p:txBody>
      </p:sp>
    </p:spTree>
    <p:custDataLst>
      <p:tags r:id="rId1"/>
    </p:custData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1602830" y="97154"/>
            <a:ext cx="10220325" cy="705485"/>
          </a:xfrm>
        </p:spPr>
        <p:txBody>
          <a:bodyPr vert="horz" lIns="90000" tIns="46800" rIns="90000" bIns="46800" rtlCol="0" anchor="ctr" anchorCtr="0">
            <a:normAutofit fontScale="90000"/>
          </a:bodyPr>
          <a:lstStyle/>
          <a:p>
            <a:pPr lvl="0" algn="l"/>
            <a:br>
              <a:rPr lang="zh-CN" altLang="en-US" sz="3890" b="0" dirty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</a:br>
            <a:r>
              <a:rPr lang="zh-CN" altLang="en-US" sz="4300" b="0" dirty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四、售后服务方案</a:t>
            </a:r>
            <a:br>
              <a:rPr lang="zh-CN" altLang="en-US" sz="3890" b="0" dirty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</a:br>
            <a:endParaRPr lang="zh-CN" sz="3890" b="0" dirty="0">
              <a:latin typeface="方正粗黑宋简体" panose="02000000000000000000" charset="-122"/>
              <a:ea typeface="方正粗黑宋简体" panose="02000000000000000000" charset="-122"/>
              <a:sym typeface="+mn-ea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1602830" y="97154"/>
            <a:ext cx="10220325" cy="705485"/>
          </a:xfrm>
        </p:spPr>
        <p:txBody>
          <a:bodyPr vert="horz" lIns="90000" tIns="46800" rIns="90000" bIns="46800" rtlCol="0" anchor="ctr" anchorCtr="0">
            <a:normAutofit fontScale="90000"/>
          </a:bodyPr>
          <a:lstStyle/>
          <a:p>
            <a:pPr lvl="0" algn="l"/>
            <a:br>
              <a:rPr lang="zh-CN" altLang="en-US" sz="3890" b="0" dirty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</a:br>
            <a:r>
              <a:rPr lang="zh-CN" altLang="en-US" sz="4300" b="0" dirty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五、同类业绩</a:t>
            </a:r>
            <a:br>
              <a:rPr lang="zh-CN" altLang="en-US" sz="3890" b="0" dirty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</a:br>
            <a:endParaRPr lang="zh-CN" sz="3890" b="0" dirty="0">
              <a:latin typeface="方正粗黑宋简体" panose="02000000000000000000" charset="-122"/>
              <a:ea typeface="方正粗黑宋简体" panose="02000000000000000000" charset="-122"/>
              <a:sym typeface="+mn-ea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43282890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1548882" y="97155"/>
            <a:ext cx="10110988" cy="705485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 algn="just"/>
            <a:r>
              <a:rPr lang="zh-CN" altLang="en-US" sz="3890" b="0" dirty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六、报价表</a:t>
            </a:r>
            <a:endParaRPr lang="zh-CN" sz="3890" b="0" dirty="0">
              <a:latin typeface="方正粗黑宋简体" panose="02000000000000000000" charset="-122"/>
              <a:ea typeface="方正粗黑宋简体" panose="02000000000000000000" charset="-122"/>
              <a:sym typeface="+mn-ea"/>
            </a:endParaRPr>
          </a:p>
        </p:txBody>
      </p:sp>
      <p:sp>
        <p:nvSpPr>
          <p:cNvPr id="2" name="标题 8"/>
          <p:cNvSpPr>
            <a:spLocks noGrp="1"/>
          </p:cNvSpPr>
          <p:nvPr>
            <p:custDataLst>
              <p:tags r:id="rId3"/>
            </p:custDataLst>
          </p:nvPr>
        </p:nvSpPr>
        <p:spPr>
          <a:xfrm>
            <a:off x="641985" y="1453515"/>
            <a:ext cx="10220325" cy="3834765"/>
          </a:xfrm>
          <a:prstGeom prst="rect">
            <a:avLst/>
          </a:prstGeom>
        </p:spPr>
        <p:txBody>
          <a:bodyPr vert="horz" lIns="90000" tIns="46800" rIns="90000" bIns="46800" rtlCol="0" anchor="ctr" anchorCtr="0">
            <a:normAutofit/>
          </a:bodyPr>
          <a:lstStyle>
            <a:lvl1pPr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6000" b="1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+mj-lt"/>
                <a:ea typeface="+mj-ea"/>
                <a:cs typeface="+mj-cs"/>
              </a:defRPr>
            </a:lvl1pPr>
          </a:lstStyle>
          <a:p>
            <a:pPr lvl="0" algn="just"/>
            <a:endParaRPr lang="zh-CN" sz="2300" dirty="0">
              <a:latin typeface="仿宋" panose="02010609060101010101" charset="-122"/>
              <a:ea typeface="仿宋" panose="02010609060101010101" charset="-122"/>
              <a:sym typeface="+mn-ea"/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6" name="墨迹 5"/>
              <p14:cNvContentPartPr/>
              <p14:nvPr/>
            </p14:nvContentPartPr>
            <p14:xfrm>
              <a:off x="6857691" y="5681961"/>
              <a:ext cx="360" cy="360"/>
            </p14:xfrm>
          </p:contentPart>
        </mc:Choice>
        <mc:Fallback xmlns="">
          <p:pic>
            <p:nvPicPr>
              <p:cNvPr id="6" name="墨迹 5"/>
            </p:nvPicPr>
            <p:blipFill>
              <a:blip r:embed="rId6"/>
            </p:blipFill>
            <p:spPr>
              <a:xfrm>
                <a:off x="6857691" y="5681961"/>
                <a:ext cx="360" cy="360"/>
              </a:xfrm>
              <a:prstGeom prst="rect"/>
            </p:spPr>
          </p:pic>
        </mc:Fallback>
      </mc:AlternateContent>
    </p:spTree>
    <p:custDataLst>
      <p:tags r:id="rId1"/>
    </p:custData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1539551" y="97155"/>
            <a:ext cx="10120319" cy="705485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 algn="just"/>
            <a:r>
              <a:rPr lang="zh-CN" altLang="en-US" sz="3890" b="0" dirty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七、报价依据</a:t>
            </a:r>
            <a:endParaRPr lang="zh-CN" sz="3890" b="0" dirty="0">
              <a:latin typeface="方正粗黑宋简体" panose="02000000000000000000" charset="-122"/>
              <a:ea typeface="方正粗黑宋简体" panose="02000000000000000000" charset="-122"/>
              <a:sym typeface="+mn-ea"/>
            </a:endParaRPr>
          </a:p>
        </p:txBody>
      </p:sp>
      <p:sp>
        <p:nvSpPr>
          <p:cNvPr id="2" name="标题 8"/>
          <p:cNvSpPr>
            <a:spLocks noGrp="1"/>
          </p:cNvSpPr>
          <p:nvPr>
            <p:custDataLst>
              <p:tags r:id="rId3"/>
            </p:custDataLst>
          </p:nvPr>
        </p:nvSpPr>
        <p:spPr>
          <a:xfrm>
            <a:off x="641985" y="1453515"/>
            <a:ext cx="10220325" cy="3834765"/>
          </a:xfrm>
          <a:prstGeom prst="rect">
            <a:avLst/>
          </a:prstGeom>
        </p:spPr>
        <p:txBody>
          <a:bodyPr vert="horz" lIns="90000" tIns="46800" rIns="90000" bIns="46800" rtlCol="0" anchor="ctr" anchorCtr="0">
            <a:normAutofit/>
          </a:bodyPr>
          <a:lstStyle>
            <a:lvl1pPr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6000" b="1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+mj-lt"/>
                <a:ea typeface="+mj-ea"/>
                <a:cs typeface="+mj-cs"/>
              </a:defRPr>
            </a:lvl1pPr>
          </a:lstStyle>
          <a:p>
            <a:pPr lvl="0" algn="just"/>
            <a:endParaRPr lang="zh-CN" sz="2300" dirty="0">
              <a:latin typeface="仿宋" panose="02010609060101010101" charset="-122"/>
              <a:ea typeface="仿宋" panose="02010609060101010101" charset="-122"/>
              <a:sym typeface="+mn-ea"/>
            </a:endParaRPr>
          </a:p>
        </p:txBody>
      </p:sp>
    </p:spTree>
    <p:custDataLst>
      <p:tags r:id="rId1"/>
    </p:custData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MMONDATA" val="eyJoZGlkIjoiMWI0YjRhODg1ZjY1ODNjNjFlYmE4ZWEwYmNjZWYxMmQifQ=="/>
  <p:tag name="KSO_WPP_MARK_KEY" val="8a3f9b3e-16eb-426a-b672-188240b393bf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HUMBS_INDEX" val="1、4、7、12、13、14、15、16、17、18、20、24、25、28、33、36、40、43、44"/>
  <p:tag name="KSO_WM_TEMPLATE_SUBCATEGORY" val="19"/>
  <p:tag name="KSO_WM_TAG_VERSION" val="1.0"/>
  <p:tag name="KSO_WM_BEAUTIFY_FLAG" val="#wm#"/>
  <p:tag name="KSO_WM_TEMPLATE_CATEGORY" val="custom"/>
  <p:tag name="KSO_WM_TEMPLATE_INDEX" val="20205176"/>
  <p:tag name="KSO_WM_TEMPLATE_MASTER_TYPE" val="0"/>
  <p:tag name="KSO_WM_TEMPLATE_COLOR_TYPE" val="1"/>
  <p:tag name="KSO_WM_UNIT_SHOW_EDIT_AREA_INDICATION" val="1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176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176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Office 主题​​">
  <a:themeElements>
    <a:clrScheme name="新版空白演示配色">
      <a:dk1>
        <a:srgbClr val="000000"/>
      </a:dk1>
      <a:lt1>
        <a:srgbClr val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/>
            </a:gs>
            <a:gs pos="100000">
              <a:schemeClr val="phClr">
                <a:lumMod val="85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51</Words>
  <Application>Microsoft Office PowerPoint</Application>
  <PresentationFormat>宽屏</PresentationFormat>
  <Paragraphs>10</Paragraphs>
  <Slides>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15" baseType="lpstr">
      <vt:lpstr>方正粗黑宋简体</vt:lpstr>
      <vt:lpstr>仿宋</vt:lpstr>
      <vt:lpstr>微软雅黑</vt:lpstr>
      <vt:lpstr>Arial</vt:lpstr>
      <vt:lpstr>Calibri</vt:lpstr>
      <vt:lpstr>Wingdings</vt:lpstr>
      <vt:lpstr>Office 主题​​</vt:lpstr>
      <vt:lpstr>PowerPoint 演示文稿</vt:lpstr>
      <vt:lpstr>一、公司介绍及履约能力</vt:lpstr>
      <vt:lpstr>二、产品技术参数</vt:lpstr>
      <vt:lpstr>三、产品样品图片</vt:lpstr>
      <vt:lpstr> 四、售后服务方案 </vt:lpstr>
      <vt:lpstr> 五、同类业绩 </vt:lpstr>
      <vt:lpstr>六、报价表</vt:lpstr>
      <vt:lpstr>七、报价依据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</cp:lastModifiedBy>
  <cp:revision>221</cp:revision>
  <dcterms:created xsi:type="dcterms:W3CDTF">2019-06-19T02:08:00Z</dcterms:created>
  <dcterms:modified xsi:type="dcterms:W3CDTF">2024-08-06T08:17:53Z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2052-12.1.0.16120</vt:lpwstr>
  </property>
  <property fmtid="{D5CDD505-2E9C-101B-9397-08002B2CF9AE}" pid="3" name="ICV">
    <vt:lpwstr>4B8FB23AEACB4D42998CDB95AD2F8041_13</vt:lpwstr>
  </property>
</Properties>
</file>