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ink/ink1.xml" ContentType="application/inkml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82" r:id="rId4"/>
    <p:sldId id="296" r:id="rId5"/>
    <p:sldId id="295" r:id="rId6"/>
    <p:sldId id="292" r:id="rId7"/>
    <p:sldId id="260" r:id="rId8"/>
    <p:sldId id="291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114" y="-708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" max="2" units="cm"/>
          <inkml:channel name="Y" type="integer" min="-2" max="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2024-4-15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1.png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00000"/>
            <a:ext cx="6047552" cy="12452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2024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、产品技术参数</a:t>
            </a:r>
            <a:endParaRPr lang="zh-CN" altLang="en-US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施工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方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0000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质量保障措施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/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</a:t>
            </a:r>
            <a:r>
              <a:rPr lang="zh-CN" altLang="en-US" sz="430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</a:t>
            </a: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同类业绩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/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6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七、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63</Words>
  <Application>Microsoft Office PowerPoint</Application>
  <PresentationFormat>自定义</PresentationFormat>
  <Paragraphs>10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PowerPoint 演示文稿</vt:lpstr>
      <vt:lpstr>一、公司介绍及履约能力</vt:lpstr>
      <vt:lpstr>二、产品技术参数</vt:lpstr>
      <vt:lpstr>三、施工方案</vt:lpstr>
      <vt:lpstr>四、质量保障措施</vt:lpstr>
      <vt:lpstr> 五、同类业绩 </vt:lpstr>
      <vt:lpstr>六、报价表</vt:lpstr>
      <vt:lpstr>七、报价依据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xb21cn</cp:lastModifiedBy>
  <cp:revision>217</cp:revision>
  <dcterms:created xsi:type="dcterms:W3CDTF">2019-06-19T02:08:00Z</dcterms:created>
  <dcterms:modified xsi:type="dcterms:W3CDTF">2024-04-15T15:16:12Z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4B8FB23AEACB4D42998CDB95AD2F8041_13</vt:lpwstr>
  </property>
</Properties>
</file>