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ink/ink1.xml" ContentType="application/inkml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9" r:id="rId3"/>
    <p:sldId id="282" r:id="rId4"/>
    <p:sldId id="295" r:id="rId5"/>
    <p:sldId id="292" r:id="rId6"/>
    <p:sldId id="260" r:id="rId7"/>
    <p:sldId id="291" r:id="rId8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2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65" d="100"/>
          <a:sy n="65" d="100"/>
        </p:scale>
        <p:origin x="-114" y="-708"/>
      </p:cViewPr>
      <p:guideLst>
        <p:guide orient="horz" pos="2123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" max="2" units="cm"/>
          <inkml:channel name="Y" type="integer" min="-2" max="2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8-08T08:40:5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402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2024-4-15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2024-4-15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image" Target="../media/image1.png"/><Relationship Id="rId5" Type="http://schemas.openxmlformats.org/officeDocument/2006/relationships/customXml" Target="../ink/ink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78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986" y="1800000"/>
            <a:ext cx="12188156" cy="2015851"/>
          </a:xfrm>
          <a:prstGeom prst="rect">
            <a:avLst/>
          </a:prstGeom>
          <a:solidFill>
            <a:srgbClr val="0070C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5" name="矩形 4"/>
          <p:cNvSpPr/>
          <p:nvPr/>
        </p:nvSpPr>
        <p:spPr>
          <a:xfrm>
            <a:off x="3072382" y="4500000"/>
            <a:ext cx="6047552" cy="124523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XXXXXX</a:t>
            </a:r>
            <a:r>
              <a:rPr lang="zh-CN" altLang="en-US" sz="2500" spc="200" dirty="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公司</a:t>
            </a:r>
            <a:endParaRPr lang="en-US" altLang="zh-CN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en-US" altLang="zh-CN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2024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年</a:t>
            </a:r>
            <a:r>
              <a:rPr lang="en-US" altLang="zh-CN" sz="2500" spc="20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月</a:t>
            </a:r>
            <a:r>
              <a:rPr lang="en-US" altLang="zh-CN" sz="2500" spc="20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x</a:t>
            </a:r>
            <a:r>
              <a:rPr lang="zh-CN" altLang="en-US" sz="2500" spc="200">
                <a:solidFill>
                  <a:srgbClr val="0070C0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日</a:t>
            </a:r>
            <a:endParaRPr lang="zh-CN" altLang="en-US" sz="2500" spc="200" dirty="0">
              <a:solidFill>
                <a:srgbClr val="0070C0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01295" y="1805305"/>
            <a:ext cx="11789410" cy="21774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anchor="ctr">
            <a:noAutofit/>
          </a:bodyPr>
          <a:lstStyle/>
          <a:p>
            <a:pPr algn="ctr"/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赤峰市医院</a:t>
            </a:r>
            <a:r>
              <a:rPr lang="en-US" altLang="zh-CN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XXX</a:t>
            </a:r>
            <a:r>
              <a:rPr lang="zh-CN" altLang="en-US" sz="5500" b="1" spc="200">
                <a:solidFill>
                  <a:sysClr val="window" lastClr="FFFFFF"/>
                </a:solidFill>
                <a:uFillTx/>
                <a:latin typeface="微软雅黑" panose="020B0503020204020204" charset="-122"/>
                <a:ea typeface="微软雅黑" panose="020B0503020204020204" charset="-122"/>
              </a:rPr>
              <a:t>采购项目</a:t>
            </a:r>
            <a:endParaRPr lang="zh-CN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algn="ctr" fontAlgn="auto">
              <a:lnSpc>
                <a:spcPts val="1000"/>
              </a:lnSpc>
            </a:pPr>
            <a:endParaRPr lang="zh-CN" altLang="en-US" sz="5800" b="1" spc="200" dirty="0">
              <a:solidFill>
                <a:sysClr val="window" lastClr="FFFFFF"/>
              </a:solidFill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一、公司介绍及履约能力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二、服务方案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三、质量保障措施</a:t>
            </a: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602830" y="97154"/>
            <a:ext cx="10220325" cy="705485"/>
          </a:xfrm>
        </p:spPr>
        <p:txBody>
          <a:bodyPr vert="horz" lIns="90000" tIns="46800" rIns="90000" bIns="46800" rtlCol="0" anchor="ctr" anchorCtr="0">
            <a:normAutofit fontScale="90000"/>
          </a:bodyPr>
          <a:lstStyle/>
          <a:p>
            <a:pPr lvl="0" algn="l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r>
              <a:rPr lang="zh-CN" altLang="en-US" sz="430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四、同类业绩</a:t>
            </a:r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/>
            </a:r>
            <a:b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</a:b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五、报价表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墨迹 5"/>
              <p14:cNvContentPartPr/>
              <p14:nvPr/>
            </p14:nvContentPartPr>
            <p14:xfrm>
              <a:off x="6857691" y="5681961"/>
              <a:ext cx="360" cy="360"/>
            </p14:xfrm>
          </p:contentPart>
        </mc:Choice>
        <mc:Fallback xmlns="">
          <p:pic>
            <p:nvPicPr>
              <p:cNvPr id="6" name="墨迹 5"/>
            </p:nvPicPr>
            <p:blipFill>
              <a:blip r:embed="rId6"/>
            </p:blipFill>
            <p:spPr>
              <a:xfrm>
                <a:off x="6857691" y="5681961"/>
                <a:ext cx="360" cy="360"/>
              </a:xfrm>
              <a:prstGeom prst="rect"/>
            </p:spPr>
          </p:pic>
        </mc:Fallback>
      </mc:AlternateContent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/>
          <p:nvPr/>
        </p:nvSpPr>
        <p:spPr>
          <a:xfrm rot="5400000">
            <a:off x="539750" y="0"/>
            <a:ext cx="899795" cy="899795"/>
          </a:xfrm>
          <a:prstGeom prst="homePlate">
            <a:avLst>
              <a:gd name="adj" fmla="val 23517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439545" y="97155"/>
            <a:ext cx="10220325" cy="705485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 algn="just"/>
            <a:r>
              <a:rPr lang="zh-CN" altLang="en-US" sz="3890" b="0" dirty="0">
                <a:latin typeface="方正粗黑宋简体" panose="02000000000000000000" charset="-122"/>
                <a:ea typeface="方正粗黑宋简体" panose="02000000000000000000" charset="-122"/>
                <a:sym typeface="+mn-ea"/>
              </a:rPr>
              <a:t>六、报价依据</a:t>
            </a:r>
            <a:endParaRPr lang="zh-CN" sz="3890" b="0" dirty="0">
              <a:latin typeface="方正粗黑宋简体" panose="02000000000000000000" charset="-122"/>
              <a:ea typeface="方正粗黑宋简体" panose="02000000000000000000" charset="-122"/>
              <a:sym typeface="+mn-ea"/>
            </a:endParaRPr>
          </a:p>
        </p:txBody>
      </p:sp>
      <p:sp>
        <p:nvSpPr>
          <p:cNvPr id="2" name="标题 8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641985" y="1453515"/>
            <a:ext cx="10220325" cy="3834765"/>
          </a:xfrm>
          <a:prstGeom prst="rect">
            <a:avLst/>
          </a:prstGeom>
        </p:spPr>
        <p:txBody>
          <a:bodyPr vert="horz" lIns="90000" tIns="46800" rIns="90000" bIns="46800" rtlCol="0" anchor="ctr" anchorCtr="0">
            <a:normAutofit/>
          </a:bodyPr>
          <a:lstStyle>
            <a:lvl1pPr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6000" b="1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+mj-lt"/>
                <a:ea typeface="+mj-ea"/>
                <a:cs typeface="+mj-cs"/>
              </a:defRPr>
            </a:lvl1pPr>
          </a:lstStyle>
          <a:p>
            <a:pPr lvl="0" algn="just"/>
            <a:endParaRPr lang="zh-CN" sz="2300" dirty="0"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I0YjRhODg1ZjY1ODNjNjFlYmE4ZWEwYmNjZWYxMmQifQ=="/>
  <p:tag name="KSO_WPP_MARK_KEY" val="8a3f9b3e-16eb-426a-b672-188240b393bf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/>
            </a:gs>
            <a:gs pos="100000">
              <a:schemeClr val="phClr">
                <a:lumMod val="85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55</Words>
  <Application>Microsoft Office PowerPoint</Application>
  <PresentationFormat>自定义</PresentationFormat>
  <Paragraphs>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一、公司介绍及履约能力</vt:lpstr>
      <vt:lpstr>二、服务方案</vt:lpstr>
      <vt:lpstr>三、质量保障措施</vt:lpstr>
      <vt:lpstr> 四、同类业绩 </vt:lpstr>
      <vt:lpstr>五、报价表</vt:lpstr>
      <vt:lpstr>六、报价依据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xb21cn</cp:lastModifiedBy>
  <cp:revision>216</cp:revision>
  <dcterms:created xsi:type="dcterms:W3CDTF">2019-06-19T02:08:00Z</dcterms:created>
  <dcterms:modified xsi:type="dcterms:W3CDTF">2024-04-15T15:14:37Z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4B8FB23AEACB4D42998CDB95AD2F8041_13</vt:lpwstr>
  </property>
</Properties>
</file>