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ink/ink1.xml" ContentType="application/inkml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9" r:id="rId3"/>
    <p:sldId id="282" r:id="rId4"/>
    <p:sldId id="295" r:id="rId5"/>
    <p:sldId id="292" r:id="rId6"/>
    <p:sldId id="260" r:id="rId7"/>
    <p:sldId id="291" r:id="rId8"/>
  </p:sldIdLst>
  <p:sldSz cx="12192000" cy="6858000"/>
  <p:notesSz cx="6858000" cy="9144000"/>
  <p:custDataLst>
    <p:tags r:id="rId1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47" d="100"/>
          <a:sy n="47" d="100"/>
        </p:scale>
        <p:origin x="43" y="576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2024/1/17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" max="2" units="cm"/>
          <inkml:channel name="Y" type="integer" min="-2" max="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08T08:40: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2024/1/17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2024/1/17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2024/1/17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2024/1/17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tags" Target="../tags/tag6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tags" Target="../tags/tag6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0.xml"/><Relationship Id="rId1" Type="http://schemas.openxmlformats.org/officeDocument/2006/relationships/tags" Target="../tags/tag6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2.xml"/><Relationship Id="rId1" Type="http://schemas.openxmlformats.org/officeDocument/2006/relationships/tags" Target="../tags/tag7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image" Target="../media/image1.png"/><Relationship Id="rId5" Type="http://schemas.openxmlformats.org/officeDocument/2006/relationships/customXml" Target="../ink/ink1.xml"/><Relationship Id="rId4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78.xm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00000"/>
            <a:ext cx="6047552" cy="12452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2024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1805305"/>
            <a:ext cx="11789410" cy="21774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</a:t>
            </a:r>
            <a:r>
              <a:rPr lang="en-US" altLang="zh-CN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</a:t>
            </a:r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二、服务方案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三、质量保障措施</a:t>
            </a: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四、同类业绩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墨迹 5"/>
              <p14:cNvContentPartPr/>
              <p14:nvPr/>
            </p14:nvContentPartPr>
            <p14:xfrm>
              <a:off x="6857691" y="5681961"/>
              <a:ext cx="360" cy="36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6"/>
            </p:blipFill>
            <p:spPr>
              <a:xfrm>
                <a:off x="6857691" y="5681961"/>
                <a:ext cx="360" cy="360"/>
              </a:xfrm>
              <a:prstGeom prst="rect"/>
            </p:spPr>
          </p:pic>
        </mc:Fallback>
      </mc:AlternateContent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WI0YjRhODg1ZjY1ODNjNjFlYmE4ZWEwYmNjZWYxMmQifQ=="/>
  <p:tag name="KSO_WPP_MARK_KEY" val="8a3f9b3e-16eb-426a-b672-188240b393bf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44</Words>
  <Application>Microsoft Office PowerPoint</Application>
  <PresentationFormat>宽屏</PresentationFormat>
  <Paragraphs>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方正粗黑宋简体</vt:lpstr>
      <vt:lpstr>仿宋</vt:lpstr>
      <vt:lpstr>微软雅黑</vt:lpstr>
      <vt:lpstr>Arial</vt:lpstr>
      <vt:lpstr>Calibri</vt:lpstr>
      <vt:lpstr>Wingdings</vt:lpstr>
      <vt:lpstr>Office 主题​​</vt:lpstr>
      <vt:lpstr>PowerPoint 演示文稿</vt:lpstr>
      <vt:lpstr>一、公司介绍及履约能力</vt:lpstr>
      <vt:lpstr>二、服务方案</vt:lpstr>
      <vt:lpstr>三、质量保障措施</vt:lpstr>
      <vt:lpstr> 四、同类业绩 </vt:lpstr>
      <vt:lpstr>五、报价表</vt:lpstr>
      <vt:lpstr>六、报价依据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春伟 高</cp:lastModifiedBy>
  <cp:revision>216</cp:revision>
  <dcterms:created xsi:type="dcterms:W3CDTF">2019-06-19T02:08:00Z</dcterms:created>
  <dcterms:modified xsi:type="dcterms:W3CDTF">2024-01-17T04:33:37Z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2052-12.1.0.16120</vt:lpwstr>
  </property>
  <property fmtid="{D5CDD505-2E9C-101B-9397-08002B2CF9AE}" pid="3" name="ICV">
    <vt:lpwstr>4B8FB23AEACB4D42998CDB95AD2F8041_13</vt:lpwstr>
  </property>
</Properties>
</file>