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95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质量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三、售后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保障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四、安全保障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措施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二、产品质量</vt:lpstr>
      <vt:lpstr>三、售后保障</vt:lpstr>
      <vt:lpstr>四、安全保障措施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G</cp:lastModifiedBy>
  <cp:revision>215</cp:revision>
  <dcterms:created xsi:type="dcterms:W3CDTF">2019-06-19T02:08:00Z</dcterms:created>
  <dcterms:modified xsi:type="dcterms:W3CDTF">2024-01-16T09:53:51Z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F7E97290724E42E1A17B542BED3E39E1_13</vt:lpwstr>
  </property>
</Properties>
</file>