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ink/ink1.xml" ContentType="application/inkml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67" r:id="rId5"/>
    <p:sldId id="292" r:id="rId6"/>
    <p:sldId id="260" r:id="rId7"/>
    <p:sldId id="291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47" d="100"/>
          <a:sy n="47" d="100"/>
        </p:scale>
        <p:origin x="43" y="57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" max="2" units="cm"/>
          <inkml:channel name="Y" type="integer" min="-2" max="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2024/1/17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75.xml"/><Relationship Id="rId2" Type="http://schemas.openxmlformats.org/officeDocument/2006/relationships/tags" Target="../tags/tag74.xml"/><Relationship Id="rId1" Type="http://schemas.openxmlformats.org/officeDocument/2006/relationships/tags" Target="../tags/tag73.xml"/><Relationship Id="rId6" Type="http://schemas.openxmlformats.org/officeDocument/2006/relationships/image" Target="../media/image1.png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8.xml"/><Relationship Id="rId2" Type="http://schemas.openxmlformats.org/officeDocument/2006/relationships/tags" Target="../tags/tag77.xml"/><Relationship Id="rId1" Type="http://schemas.openxmlformats.org/officeDocument/2006/relationships/tags" Target="../tags/tag7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二、产品质量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三、售后保障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6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43</Words>
  <Application>Microsoft Office PowerPoint</Application>
  <PresentationFormat>宽屏</PresentationFormat>
  <Paragraphs>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二、产品质量</vt:lpstr>
      <vt:lpstr>三、售后保障</vt:lpstr>
      <vt:lpstr> 四、同类业绩 </vt:lpstr>
      <vt:lpstr>五、报价表</vt:lpstr>
      <vt:lpstr>六、报价依据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春伟 高</cp:lastModifiedBy>
  <cp:revision>215</cp:revision>
  <dcterms:created xsi:type="dcterms:W3CDTF">2019-06-19T02:08:00Z</dcterms:created>
  <dcterms:modified xsi:type="dcterms:W3CDTF">2024-01-17T04:35:18Z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