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ink/ink1.xml" ContentType="application/inkml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9" r:id="rId3"/>
    <p:sldId id="282" r:id="rId4"/>
    <p:sldId id="267" r:id="rId5"/>
    <p:sldId id="292" r:id="rId6"/>
    <p:sldId id="260" r:id="rId7"/>
    <p:sldId id="291" r:id="rId8"/>
  </p:sldIdLst>
  <p:sldSz cx="12192000" cy="6858000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47" d="100"/>
          <a:sy n="47" d="100"/>
        </p:scale>
        <p:origin x="43" y="576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2024/1/17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" max="2" units="cm"/>
          <inkml:channel name="Y" type="integer" min="-2" max="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2024/1/17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2024/1/17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2024/1/17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2024/1/17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image" Target="../media/image1.png"/><Relationship Id="rId5" Type="http://schemas.openxmlformats.org/officeDocument/2006/relationships/customXml" Target="../ink/ink1.xml"/><Relationship Id="rId4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00000"/>
            <a:ext cx="6047552" cy="1245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2024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en-US" altLang="zh-CN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二、产品质量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三、售后保障</a:t>
            </a: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6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43</Words>
  <Application>Microsoft Office PowerPoint</Application>
  <PresentationFormat>宽屏</PresentationFormat>
  <Paragraphs>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方正粗黑宋简体</vt:lpstr>
      <vt:lpstr>仿宋</vt:lpstr>
      <vt:lpstr>微软雅黑</vt:lpstr>
      <vt:lpstr>Arial</vt:lpstr>
      <vt:lpstr>Calibri</vt:lpstr>
      <vt:lpstr>Wingdings</vt:lpstr>
      <vt:lpstr>Office 主题​​</vt:lpstr>
      <vt:lpstr>PowerPoint 演示文稿</vt:lpstr>
      <vt:lpstr>一、公司介绍及履约能力</vt:lpstr>
      <vt:lpstr>二、产品质量</vt:lpstr>
      <vt:lpstr>三、售后保障</vt:lpstr>
      <vt:lpstr> 四、同类业绩 </vt:lpstr>
      <vt:lpstr>五、报价表</vt:lpstr>
      <vt:lpstr>六、报价依据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春伟 高</cp:lastModifiedBy>
  <cp:revision>215</cp:revision>
  <dcterms:created xsi:type="dcterms:W3CDTF">2019-06-19T02:08:00Z</dcterms:created>
  <dcterms:modified xsi:type="dcterms:W3CDTF">2024-01-17T04:35:18Z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4B8FB23AEACB4D42998CDB95AD2F8041_13</vt:lpwstr>
  </property>
</Properties>
</file>