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6" r:id="rId3"/>
    <p:sldId id="259" r:id="rId4"/>
    <p:sldId id="282" r:id="rId5"/>
    <p:sldId id="267" r:id="rId6"/>
    <p:sldId id="281" r:id="rId7"/>
    <p:sldId id="260" r:id="rId8"/>
    <p:sldId id="287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894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880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服务内容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WPS 演示</Application>
  <PresentationFormat>宽屏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五、报价表</vt:lpstr>
      <vt:lpstr> 六、报价依据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G</cp:lastModifiedBy>
  <cp:revision>208</cp:revision>
  <dcterms:created xsi:type="dcterms:W3CDTF">2019-06-19T02:08:00Z</dcterms:created>
  <dcterms:modified xsi:type="dcterms:W3CDTF">2024-01-17T00:50:22Z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A3C9A06D96424F87A7059C6B3335366D_13</vt:lpwstr>
  </property>
</Properties>
</file>