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67" r:id="rId5"/>
    <p:sldId id="300" r:id="rId6"/>
    <p:sldId id="304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承诺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</vt:lpstr>
      <vt:lpstr>三、服务方案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217</cp:revision>
  <dcterms:created xsi:type="dcterms:W3CDTF">2019-06-19T02:08:00Z</dcterms:created>
  <dcterms:modified xsi:type="dcterms:W3CDTF">2024-01-16T14:30:39Z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