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5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保障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四、安全保障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二、产品质量</vt:lpstr>
      <vt:lpstr>三、售后保障</vt:lpstr>
      <vt:lpstr>四、安全保障措施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216</cp:revision>
  <dcterms:created xsi:type="dcterms:W3CDTF">2019-06-19T02:08:00Z</dcterms:created>
  <dcterms:modified xsi:type="dcterms:W3CDTF">2024-01-16T11:20:53Z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E21C089B771D4F7DB216457785849139_13</vt:lpwstr>
  </property>
</Properties>
</file>