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86" r:id="rId3"/>
    <p:sldId id="259" r:id="rId4"/>
    <p:sldId id="282" r:id="rId5"/>
    <p:sldId id="267" r:id="rId6"/>
    <p:sldId id="281" r:id="rId7"/>
    <p:sldId id="260" r:id="rId8"/>
    <p:sldId id="287" r:id="rId9"/>
  </p:sldIdLst>
  <p:sldSz cx="12192000" cy="6858000"/>
  <p:notesSz cx="6858000" cy="9144000"/>
  <p:custDataLst>
    <p:tags r:id="rId1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6" Type="http://schemas.openxmlformats.org/officeDocument/2006/relationships/tags" Target="tags/tag78.xml"/><Relationship Id="rId15" Type="http://schemas.openxmlformats.org/officeDocument/2006/relationships/commentAuthors" Target="commentAuthors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handoutMaster" Target="handoutMasters/handoutMaster1.xml"/><Relationship Id="rId1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5.xml"/><Relationship Id="rId3" Type="http://schemas.openxmlformats.org/officeDocument/2006/relationships/tags" Target="../tags/tag74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7.xml"/><Relationship Id="rId1" Type="http://schemas.openxmlformats.org/officeDocument/2006/relationships/tags" Target="../tags/tag7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85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880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服务内容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六、报价依据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4.xml><?xml version="1.0" encoding="utf-8"?>
<p:tagLst xmlns:p="http://schemas.openxmlformats.org/presentationml/2006/main">
  <p:tag name="KSO_WM_UNIT_TABLE_BEAUTIFY" val="smartTable{786d6b7c-0c32-44fc-9225-0e5e1cf52796}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161</Words>
  <Application>WPS 演示</Application>
  <PresentationFormat>宽屏</PresentationFormat>
  <Paragraphs>49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7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五、报价表</vt:lpstr>
      <vt:lpstr> 四、同类业绩介绍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老莫</cp:lastModifiedBy>
  <cp:revision>205</cp:revision>
  <dcterms:created xsi:type="dcterms:W3CDTF">2019-06-19T02:08:00Z</dcterms:created>
  <dcterms:modified xsi:type="dcterms:W3CDTF">2023-10-27T03:42:21Z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0D72D3A1EB084D0F97C5DC040B36DAA8_13</vt:lpwstr>
  </property>
</Properties>
</file>