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ink/ink1.xml" ContentType="application/inkml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3"/>
    <p:sldId id="259" r:id="rId4"/>
    <p:sldId id="282" r:id="rId5"/>
    <p:sldId id="267" r:id="rId6"/>
    <p:sldId id="295" r:id="rId7"/>
    <p:sldId id="292" r:id="rId8"/>
    <p:sldId id="260" r:id="rId9"/>
    <p:sldId id="291" r:id="rId10"/>
  </p:sldIdLst>
  <p:sldSz cx="12192000" cy="6858000"/>
  <p:notesSz cx="6858000" cy="9144000"/>
  <p:custDataLst>
    <p:tags r:id="rId1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59" d="100"/>
          <a:sy n="59" d="100"/>
        </p:scale>
        <p:origin x="91" y="326"/>
      </p:cViewPr>
      <p:guideLst>
        <p:guide orient="horz" pos="2123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gs" Target="tags/tag80.xml"/><Relationship Id="rId16" Type="http://schemas.openxmlformats.org/officeDocument/2006/relationships/commentAuthors" Target="commentAuthors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handoutMaster" Target="handoutMasters/handoutMaster1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" min="-2" units="cm"/>
          <inkml:channel name="Y" type="integer" max="2" min="-2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8-08T08:40:57"/>
    </inkml:context>
    <inkml:brush xml:id="br0">
      <inkml:brushProperty name="width" value="0.05" units="cm"/>
      <inkml:brushProperty name="height" value="0.05" units="cm"/>
      <inkml:brushProperty name="color" value="#000000"/>
    </inkml:brush>
  </inkml:definitions>
  <inkml:trace contextRef="#ctx0" brushRef="#br0">0 1 24575,'0'0'-8191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5.xml"/><Relationship Id="rId1" Type="http://schemas.openxmlformats.org/officeDocument/2006/relationships/tags" Target="../tags/tag6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7.xml"/><Relationship Id="rId1" Type="http://schemas.openxmlformats.org/officeDocument/2006/relationships/tags" Target="../tags/tag6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9.xml"/><Relationship Id="rId1" Type="http://schemas.openxmlformats.org/officeDocument/2006/relationships/tags" Target="../tags/tag6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1.xml"/><Relationship Id="rId1" Type="http://schemas.openxmlformats.org/officeDocument/2006/relationships/tags" Target="../tags/tag7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3.xml"/><Relationship Id="rId1" Type="http://schemas.openxmlformats.org/officeDocument/2006/relationships/tags" Target="../tags/tag72.xml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tags" Target="../tags/tag76.xml"/><Relationship Id="rId4" Type="http://schemas.openxmlformats.org/officeDocument/2006/relationships/image" Target="../media/image1.png"/><Relationship Id="rId3" Type="http://schemas.openxmlformats.org/officeDocument/2006/relationships/customXml" Target="../ink/ink1.xml"/><Relationship Id="rId2" Type="http://schemas.openxmlformats.org/officeDocument/2006/relationships/tags" Target="../tags/tag75.xml"/><Relationship Id="rId1" Type="http://schemas.openxmlformats.org/officeDocument/2006/relationships/tags" Target="../tags/tag74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79.xml"/><Relationship Id="rId2" Type="http://schemas.openxmlformats.org/officeDocument/2006/relationships/tags" Target="../tags/tag78.xml"/><Relationship Id="rId1" Type="http://schemas.openxmlformats.org/officeDocument/2006/relationships/tags" Target="../tags/tag7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986" y="1800000"/>
            <a:ext cx="12188156" cy="2015851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矩形 4"/>
          <p:cNvSpPr/>
          <p:nvPr/>
        </p:nvSpPr>
        <p:spPr>
          <a:xfrm>
            <a:off x="3072382" y="4533353"/>
            <a:ext cx="6047552" cy="117852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en-US" altLang="zh-CN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XXXXXX</a:t>
            </a:r>
            <a:r>
              <a:rPr lang="zh-CN" altLang="en-US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公司</a:t>
            </a:r>
            <a:endParaRPr lang="en-US" altLang="zh-CN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en-US" altLang="zh-CN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2023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年</a:t>
            </a:r>
            <a:r>
              <a:rPr lang="en-US" altLang="zh-CN" sz="2500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月</a:t>
            </a:r>
            <a:r>
              <a:rPr lang="en-US" altLang="zh-CN" sz="2500" spc="2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01295" y="1805305"/>
            <a:ext cx="11789410" cy="217741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55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赤峰市医院</a:t>
            </a:r>
            <a:r>
              <a:rPr lang="en-US" altLang="zh-CN" sz="55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</a:t>
            </a:r>
            <a:r>
              <a:rPr lang="zh-CN" altLang="en-US" sz="55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采购项目</a:t>
            </a:r>
            <a:endParaRPr lang="zh-CN" sz="58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ts val="1000"/>
              </a:lnSpc>
            </a:pPr>
            <a:endParaRPr lang="zh-CN" altLang="en-US" sz="58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一、公司介绍及履约能力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l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二、产品</a:t>
            </a:r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质量</a:t>
            </a:r>
            <a:endParaRPr lang="zh-CN" altLang="en-US" sz="3890" b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三、售后</a:t>
            </a:r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保障</a:t>
            </a:r>
            <a:endParaRPr lang="zh-CN" altLang="en-US" sz="3890" b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四、安全保障</a:t>
            </a:r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措施</a:t>
            </a:r>
            <a:endParaRPr lang="zh-CN" altLang="en-US" sz="3890" b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五、同类业绩</a:t>
            </a:r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439545" y="97155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六、报价表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r:id="rId3" p14:bwMode="auto">
            <p14:nvContentPartPr>
              <p14:cNvPr id="6" name="墨迹 5"/>
              <p14:cNvContentPartPr/>
              <p14:nvPr/>
            </p14:nvContentPartPr>
            <p14:xfrm>
              <a:off x="6857691" y="5681961"/>
              <a:ext cx="360" cy="360"/>
            </p14:xfrm>
          </p:contentPart>
        </mc:Choice>
        <mc:Fallback xmlns="">
          <p:pic>
            <p:nvPicPr>
              <p:cNvPr id="6" name="墨迹 5"/>
            </p:nvPicPr>
            <p:blipFill>
              <a:blip r:embed="rId4"/>
            </p:blipFill>
            <p:spPr>
              <a:xfrm>
                <a:off x="6857691" y="5681961"/>
                <a:ext cx="360" cy="360"/>
              </a:xfrm>
              <a:prstGeom prst="rect"/>
            </p:spPr>
          </p:pic>
        </mc:Fallback>
      </mc:AlternateContent>
    </p:spTree>
    <p:custDataLst>
      <p:tags r:id="rId5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439545" y="97155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七、报价依据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COMMONDATA" val="eyJoZGlkIjoiMWI0YjRhODg1ZjY1ODNjNjFlYmE4ZWEwYmNjZWYxMmQifQ=="/>
  <p:tag name="KSO_WPP_MARK_KEY" val="8a3f9b3e-16eb-426a-b672-188240b393bf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79</Words>
  <Application>WPS 演示</Application>
  <PresentationFormat>宽屏</PresentationFormat>
  <Paragraphs>20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Arial</vt:lpstr>
      <vt:lpstr>宋体</vt:lpstr>
      <vt:lpstr>Wingdings</vt:lpstr>
      <vt:lpstr>Wingdings</vt:lpstr>
      <vt:lpstr>微软雅黑</vt:lpstr>
      <vt:lpstr>方正粗黑宋简体</vt:lpstr>
      <vt:lpstr>仿宋</vt:lpstr>
      <vt:lpstr>Arial Unicode MS</vt:lpstr>
      <vt:lpstr>Calibri</vt:lpstr>
      <vt:lpstr>Office 主题​​</vt:lpstr>
      <vt:lpstr>PowerPoint 演示文稿</vt:lpstr>
      <vt:lpstr>一、公司介绍及履约能力</vt:lpstr>
      <vt:lpstr>二、产品质量</vt:lpstr>
      <vt:lpstr>三、售后保障</vt:lpstr>
      <vt:lpstr>三、售后保障</vt:lpstr>
      <vt:lpstr> 四、同类业绩 </vt:lpstr>
      <vt:lpstr>五、报价表</vt:lpstr>
      <vt:lpstr>六、报价依据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WPS_1696725179</cp:lastModifiedBy>
  <cp:revision>213</cp:revision>
  <dcterms:created xsi:type="dcterms:W3CDTF">2019-06-19T02:08:00Z</dcterms:created>
  <dcterms:modified xsi:type="dcterms:W3CDTF">2023-10-25T11:32:46Z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4B8FB23AEACB4D42998CDB95AD2F8041_13</vt:lpwstr>
  </property>
</Properties>
</file>