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81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赤峰市医院承办赤峰市妇幼健康职工职业技能竞赛服务采购项目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承诺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四、满足采购需求佐证材料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二、服务方案</vt:lpstr>
      <vt:lpstr>三、服务承诺</vt:lpstr>
      <vt:lpstr> 四、满足采购需求佐证材料 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WPS_1696725179</cp:lastModifiedBy>
  <cp:revision>209</cp:revision>
  <dcterms:created xsi:type="dcterms:W3CDTF">2019-06-19T02:08:00Z</dcterms:created>
  <dcterms:modified xsi:type="dcterms:W3CDTF">2023-10-20T15:48:04Z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4B8FB23AEACB4D42998CDB95AD2F8041_13</vt:lpwstr>
  </property>
</Properties>
</file>