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ink/ink1.xml" ContentType="application/inkml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3"/>
    <p:sldId id="259" r:id="rId4"/>
    <p:sldId id="282" r:id="rId5"/>
    <p:sldId id="267" r:id="rId6"/>
    <p:sldId id="281" r:id="rId7"/>
    <p:sldId id="292" r:id="rId8"/>
    <p:sldId id="260" r:id="rId9"/>
    <p:sldId id="291" r:id="rId10"/>
  </p:sldIdLst>
  <p:sldSz cx="12192000" cy="6858000"/>
  <p:notesSz cx="6858000" cy="9144000"/>
  <p:custDataLst>
    <p:tags r:id="rId17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91" y="326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7" Type="http://schemas.openxmlformats.org/officeDocument/2006/relationships/tags" Target="tags/tag80.xml"/><Relationship Id="rId16" Type="http://schemas.openxmlformats.org/officeDocument/2006/relationships/commentAuthors" Target="commentAuthors.xml"/><Relationship Id="rId15" Type="http://schemas.openxmlformats.org/officeDocument/2006/relationships/tableStyles" Target="tableStyles.xml"/><Relationship Id="rId14" Type="http://schemas.openxmlformats.org/officeDocument/2006/relationships/viewProps" Target="viewProps.xml"/><Relationship Id="rId13" Type="http://schemas.openxmlformats.org/officeDocument/2006/relationships/presProps" Target="presProps.xml"/><Relationship Id="rId12" Type="http://schemas.openxmlformats.org/officeDocument/2006/relationships/handoutMaster" Target="handoutMasters/handoutMaster1.xml"/><Relationship Id="rId11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" min="-2" units="cm"/>
          <inkml:channel name="Y" type="integer" max="2" min="-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  <inkml:brushProperty name="color" value="#000000"/>
    </inkml:brush>
  </inkml:definitions>
  <inkml:trace contextRef="#ctx0" brushRef="#br0">0 1 24575,'0'0'-8191</inkml:trace>
</inkml:ink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1.xml"/><Relationship Id="rId5" Type="http://schemas.openxmlformats.org/officeDocument/2006/relationships/tags" Target="../tags/tag76.xml"/><Relationship Id="rId4" Type="http://schemas.openxmlformats.org/officeDocument/2006/relationships/image" Target="../media/image1.png"/><Relationship Id="rId3" Type="http://schemas.openxmlformats.org/officeDocument/2006/relationships/customXml" Target="../ink/ink1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_rels/slide8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赤峰市医院承办赤峰市妇幼健康职工职业技能竞赛服务采购项目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二、服务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方案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承诺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四、满足采购需求佐证材料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r:id="rId3" p14:bwMode="auto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4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5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101</Words>
  <Application>WPS 演示</Application>
  <PresentationFormat>宽屏</PresentationFormat>
  <Paragraphs>20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8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二、服务方案</vt:lpstr>
      <vt:lpstr>三、服务承诺</vt:lpstr>
      <vt:lpstr> 四、满足采购需求佐证材料 </vt:lpstr>
      <vt:lpstr> 五、同类业绩 </vt:lpstr>
      <vt:lpstr>六、报价表</vt:lpstr>
      <vt:lpstr>七、报价依据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WPS_1696725179</cp:lastModifiedBy>
  <cp:revision>209</cp:revision>
  <dcterms:created xsi:type="dcterms:W3CDTF">2019-06-19T02:08:00Z</dcterms:created>
  <dcterms:modified xsi:type="dcterms:W3CDTF">2023-10-20T15:48:04Z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4B8FB23AEACB4D42998CDB95AD2F8041_13</vt:lpwstr>
  </property>
</Properties>
</file>