
<file path=[Content_Types].xml><?xml version="1.0" encoding="utf-8"?>
<Types xmlns="http://schemas.openxmlformats.org/package/2006/content-types">
  <Default Extension="docx" ContentType="application/vnd.openxmlformats-officedocument.wordprocessingml.document"/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ppt/tags/tag53.xml" ContentType="application/vnd.openxmlformats-officedocument.presentationml.tags+xml"/>
  <Override PartName="/ppt/tags/tag54.xml" ContentType="application/vnd.openxmlformats-officedocument.presentationml.tags+xml"/>
  <Override PartName="/ppt/tags/tag55.xml" ContentType="application/vnd.openxmlformats-officedocument.presentationml.tags+xml"/>
  <Override PartName="/ppt/tags/tag56.xml" ContentType="application/vnd.openxmlformats-officedocument.presentationml.tags+xml"/>
  <Override PartName="/ppt/tags/tag57.xml" ContentType="application/vnd.openxmlformats-officedocument.presentationml.tags+xml"/>
  <Override PartName="/ppt/tags/tag58.xml" ContentType="application/vnd.openxmlformats-officedocument.presentationml.tags+xml"/>
  <Override PartName="/ppt/tags/tag59.xml" ContentType="application/vnd.openxmlformats-officedocument.presentationml.tags+xml"/>
  <Override PartName="/ppt/tags/tag60.xml" ContentType="application/vnd.openxmlformats-officedocument.presentationml.tags+xml"/>
  <Override PartName="/ppt/tags/tag61.xml" ContentType="application/vnd.openxmlformats-officedocument.presentationml.tags+xml"/>
  <Override PartName="/ppt/tags/tag62.xml" ContentType="application/vnd.openxmlformats-officedocument.presentationml.tags+xml"/>
  <Override PartName="/ppt/tags/tag63.xml" ContentType="application/vnd.openxmlformats-officedocument.presentationml.tags+xml"/>
  <Override PartName="/ppt/theme/theme2.xml" ContentType="application/vnd.openxmlformats-officedocument.theme+xml"/>
  <Override PartName="/ppt/theme/theme3.xml" ContentType="application/vnd.openxmlformats-officedocument.theme+xml"/>
  <Override PartName="/ppt/tags/tag64.xml" ContentType="application/vnd.openxmlformats-officedocument.presentationml.tags+xml"/>
  <Override PartName="/ppt/tags/tag65.xml" ContentType="application/vnd.openxmlformats-officedocument.presentationml.tags+xml"/>
  <Override PartName="/ppt/tags/tag66.xml" ContentType="application/vnd.openxmlformats-officedocument.presentationml.tags+xml"/>
  <Override PartName="/ppt/tags/tag67.xml" ContentType="application/vnd.openxmlformats-officedocument.presentationml.tags+xml"/>
  <Override PartName="/ppt/tags/tag68.xml" ContentType="application/vnd.openxmlformats-officedocument.presentationml.tags+xml"/>
  <Override PartName="/ppt/tags/tag69.xml" ContentType="application/vnd.openxmlformats-officedocument.presentationml.tags+xml"/>
  <Override PartName="/ppt/tags/tag70.xml" ContentType="application/vnd.openxmlformats-officedocument.presentationml.tags+xml"/>
  <Override PartName="/ppt/tags/tag71.xml" ContentType="application/vnd.openxmlformats-officedocument.presentationml.tags+xml"/>
  <Override PartName="/ppt/tags/tag72.xml" ContentType="application/vnd.openxmlformats-officedocument.presentationml.tags+xml"/>
  <Override PartName="/ppt/tags/tag73.xml" ContentType="application/vnd.openxmlformats-officedocument.presentationml.tags+xml"/>
  <Override PartName="/ppt/tags/tag74.xml" ContentType="application/vnd.openxmlformats-officedocument.presentationml.tags+xml"/>
  <Override PartName="/ppt/tags/tag75.xml" ContentType="application/vnd.openxmlformats-officedocument.presentationml.tags+xml"/>
  <Override PartName="/ppt/tags/tag76.xml" ContentType="application/vnd.openxmlformats-officedocument.presentationml.tags+xml"/>
  <Override PartName="/ppt/tags/tag77.xml" ContentType="application/vnd.openxmlformats-officedocument.presentationml.tags+xml"/>
  <Override PartName="/ppt/ink/ink1.xml" ContentType="application/inkml+xml"/>
  <Override PartName="/ppt/tags/tag78.xml" ContentType="application/vnd.openxmlformats-officedocument.presentationml.tags+xml"/>
  <Override PartName="/ppt/tags/tag79.xml" ContentType="application/vnd.openxmlformats-officedocument.presentationml.tags+xml"/>
  <Override PartName="/ppt/tags/tag80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0"/>
  </p:notesMasterIdLst>
  <p:handoutMasterIdLst>
    <p:handoutMasterId r:id="rId11"/>
  </p:handoutMasterIdLst>
  <p:sldIdLst>
    <p:sldId id="256" r:id="rId2"/>
    <p:sldId id="259" r:id="rId3"/>
    <p:sldId id="282" r:id="rId4"/>
    <p:sldId id="267" r:id="rId5"/>
    <p:sldId id="290" r:id="rId6"/>
    <p:sldId id="292" r:id="rId7"/>
    <p:sldId id="260" r:id="rId8"/>
    <p:sldId id="291" r:id="rId9"/>
  </p:sldIdLst>
  <p:sldSz cx="12192000" cy="6858000"/>
  <p:notesSz cx="6858000" cy="9144000"/>
  <p:custDataLst>
    <p:tags r:id="rId12"/>
  </p:custDataLst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23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Administrator" initials="A" lastIdx="4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FFFFFF"/>
    <a:srgbClr val="DCDCDC"/>
    <a:srgbClr val="F0F0F0"/>
    <a:srgbClr val="E6E6E6"/>
    <a:srgbClr val="C8C8C8"/>
    <a:srgbClr val="FAFAFA"/>
    <a:srgbClr val="BEBE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778" autoAdjust="0"/>
    <p:restoredTop sz="94660"/>
  </p:normalViewPr>
  <p:slideViewPr>
    <p:cSldViewPr snapToGrid="0" showGuides="1">
      <p:cViewPr varScale="1">
        <p:scale>
          <a:sx n="82" d="100"/>
          <a:sy n="82" d="100"/>
        </p:scale>
        <p:origin x="773" y="72"/>
      </p:cViewPr>
      <p:guideLst>
        <p:guide orient="horz" pos="2123"/>
        <p:guide pos="3840"/>
      </p:guideLst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92" d="100"/>
          <a:sy n="92" d="100"/>
        </p:scale>
        <p:origin x="2550" y="102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gs" Target="tags/tag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F9B84EA-7D68-4D60-9CB1-D50884785D1C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D4E0FC9-F1F8-4FAE-9988-3BA365CFD46F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3-08-08T08:40:57.399"/>
    </inkml:context>
    <inkml:brush xml:id="br0">
      <inkml:brushProperty name="width" value="0.05" units="cm"/>
      <inkml:brushProperty name="height" value="0.05" units="cm"/>
    </inkml:brush>
  </inkml:definitions>
  <inkml:trace contextRef="#ctx0" brushRef="#br0">0 1 24575,'0'0'-8191</inkml:trace>
</inkml:ink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tags" Target="../tags/tag10.xml"/><Relationship Id="rId2" Type="http://schemas.openxmlformats.org/officeDocument/2006/relationships/tags" Target="../tags/tag9.xml"/><Relationship Id="rId1" Type="http://schemas.openxmlformats.org/officeDocument/2006/relationships/tags" Target="../tags/tag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2.xml"/><Relationship Id="rId4" Type="http://schemas.openxmlformats.org/officeDocument/2006/relationships/tags" Target="../tags/tag11.xml"/></Relationships>
</file>

<file path=ppt/slideLayouts/_rels/slideLayout10.xml.rels><?xml version="1.0" encoding="UTF-8" standalone="yes"?>
<Relationships xmlns="http://schemas.openxmlformats.org/package/2006/relationships"><Relationship Id="rId3" Type="http://schemas.openxmlformats.org/officeDocument/2006/relationships/tags" Target="../tags/tag57.xml"/><Relationship Id="rId2" Type="http://schemas.openxmlformats.org/officeDocument/2006/relationships/tags" Target="../tags/tag56.xml"/><Relationship Id="rId1" Type="http://schemas.openxmlformats.org/officeDocument/2006/relationships/tags" Target="../tags/tag55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58.xml"/></Relationships>
</file>

<file path=ppt/slideLayouts/_rels/slideLayout11.xml.rels><?xml version="1.0" encoding="UTF-8" standalone="yes"?>
<Relationships xmlns="http://schemas.openxmlformats.org/package/2006/relationships"><Relationship Id="rId3" Type="http://schemas.openxmlformats.org/officeDocument/2006/relationships/tags" Target="../tags/tag61.xml"/><Relationship Id="rId2" Type="http://schemas.openxmlformats.org/officeDocument/2006/relationships/tags" Target="../tags/tag60.xml"/><Relationship Id="rId1" Type="http://schemas.openxmlformats.org/officeDocument/2006/relationships/tags" Target="../tags/tag59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63.xml"/><Relationship Id="rId4" Type="http://schemas.openxmlformats.org/officeDocument/2006/relationships/tags" Target="../tags/tag6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17.xml"/><Relationship Id="rId4" Type="http://schemas.openxmlformats.org/officeDocument/2006/relationships/tags" Target="../tags/tag16.xml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tags" Target="../tags/tag20.xml"/><Relationship Id="rId2" Type="http://schemas.openxmlformats.org/officeDocument/2006/relationships/tags" Target="../tags/tag19.xml"/><Relationship Id="rId1" Type="http://schemas.openxmlformats.org/officeDocument/2006/relationships/tags" Target="../tags/tag18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22.xml"/><Relationship Id="rId4" Type="http://schemas.openxmlformats.org/officeDocument/2006/relationships/tags" Target="../tags/tag21.xml"/></Relationships>
</file>

<file path=ppt/slideLayouts/_rels/slideLayout4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24.xml"/><Relationship Id="rId1" Type="http://schemas.openxmlformats.org/officeDocument/2006/relationships/tags" Target="../tags/tag23.xml"/><Relationship Id="rId6" Type="http://schemas.openxmlformats.org/officeDocument/2006/relationships/tags" Target="../tags/tag28.xml"/><Relationship Id="rId5" Type="http://schemas.openxmlformats.org/officeDocument/2006/relationships/tags" Target="../tags/tag27.xml"/><Relationship Id="rId4" Type="http://schemas.openxmlformats.org/officeDocument/2006/relationships/tags" Target="../tags/tag26.xml"/></Relationships>
</file>

<file path=ppt/slideLayouts/_rels/slideLayout5.xml.rels><?xml version="1.0" encoding="UTF-8" standalone="yes"?>
<Relationships xmlns="http://schemas.openxmlformats.org/package/2006/relationships"><Relationship Id="rId8" Type="http://schemas.openxmlformats.org/officeDocument/2006/relationships/tags" Target="../tags/tag36.xml"/><Relationship Id="rId3" Type="http://schemas.openxmlformats.org/officeDocument/2006/relationships/tags" Target="../tags/tag31.xml"/><Relationship Id="rId7" Type="http://schemas.openxmlformats.org/officeDocument/2006/relationships/tags" Target="../tags/tag35.xml"/><Relationship Id="rId2" Type="http://schemas.openxmlformats.org/officeDocument/2006/relationships/tags" Target="../tags/tag30.xml"/><Relationship Id="rId1" Type="http://schemas.openxmlformats.org/officeDocument/2006/relationships/tags" Target="../tags/tag29.xml"/><Relationship Id="rId6" Type="http://schemas.openxmlformats.org/officeDocument/2006/relationships/tags" Target="../tags/tag34.xml"/><Relationship Id="rId5" Type="http://schemas.openxmlformats.org/officeDocument/2006/relationships/tags" Target="../tags/tag33.xml"/><Relationship Id="rId4" Type="http://schemas.openxmlformats.org/officeDocument/2006/relationships/tags" Target="../tags/tag32.xml"/><Relationship Id="rId9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3" Type="http://schemas.openxmlformats.org/officeDocument/2006/relationships/tags" Target="../tags/tag39.xml"/><Relationship Id="rId2" Type="http://schemas.openxmlformats.org/officeDocument/2006/relationships/tags" Target="../tags/tag38.xml"/><Relationship Id="rId1" Type="http://schemas.openxmlformats.org/officeDocument/2006/relationships/tags" Target="../tags/tag37.xml"/><Relationship Id="rId5" Type="http://schemas.openxmlformats.org/officeDocument/2006/relationships/slideMaster" Target="../slideMasters/slideMaster1.xml"/><Relationship Id="rId4" Type="http://schemas.openxmlformats.org/officeDocument/2006/relationships/tags" Target="../tags/tag40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tags" Target="../tags/tag43.xml"/><Relationship Id="rId2" Type="http://schemas.openxmlformats.org/officeDocument/2006/relationships/tags" Target="../tags/tag42.xml"/><Relationship Id="rId1" Type="http://schemas.openxmlformats.org/officeDocument/2006/relationships/tags" Target="../tags/tag41.xml"/><Relationship Id="rId4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3" Type="http://schemas.openxmlformats.org/officeDocument/2006/relationships/tags" Target="../tags/tag46.xml"/><Relationship Id="rId7" Type="http://schemas.openxmlformats.org/officeDocument/2006/relationships/slideMaster" Target="../slideMasters/slideMaster1.xml"/><Relationship Id="rId2" Type="http://schemas.openxmlformats.org/officeDocument/2006/relationships/tags" Target="../tags/tag45.xml"/><Relationship Id="rId1" Type="http://schemas.openxmlformats.org/officeDocument/2006/relationships/tags" Target="../tags/tag44.xml"/><Relationship Id="rId6" Type="http://schemas.openxmlformats.org/officeDocument/2006/relationships/tags" Target="../tags/tag49.xml"/><Relationship Id="rId5" Type="http://schemas.openxmlformats.org/officeDocument/2006/relationships/tags" Target="../tags/tag48.xml"/><Relationship Id="rId4" Type="http://schemas.openxmlformats.org/officeDocument/2006/relationships/tags" Target="../tags/tag47.xml"/></Relationships>
</file>

<file path=ppt/slideLayouts/_rels/slideLayout9.xml.rels><?xml version="1.0" encoding="UTF-8" standalone="yes"?>
<Relationships xmlns="http://schemas.openxmlformats.org/package/2006/relationships"><Relationship Id="rId3" Type="http://schemas.openxmlformats.org/officeDocument/2006/relationships/tags" Target="../tags/tag52.xml"/><Relationship Id="rId2" Type="http://schemas.openxmlformats.org/officeDocument/2006/relationships/tags" Target="../tags/tag51.xml"/><Relationship Id="rId1" Type="http://schemas.openxmlformats.org/officeDocument/2006/relationships/tags" Target="../tags/tag50.xml"/><Relationship Id="rId6" Type="http://schemas.openxmlformats.org/officeDocument/2006/relationships/slideMaster" Target="../slideMasters/slideMaster1.xml"/><Relationship Id="rId5" Type="http://schemas.openxmlformats.org/officeDocument/2006/relationships/tags" Target="../tags/tag54.xml"/><Relationship Id="rId4" Type="http://schemas.openxmlformats.org/officeDocument/2006/relationships/tags" Target="../tags/tag5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 hasCustomPrompt="1"/>
            <p:custDataLst>
              <p:tags r:id="rId1"/>
            </p:custDataLst>
          </p:nvPr>
        </p:nvSpPr>
        <p:spPr>
          <a:xfrm>
            <a:off x="1198800" y="914400"/>
            <a:ext cx="9799200" cy="2570400"/>
          </a:xfrm>
        </p:spPr>
        <p:txBody>
          <a:bodyPr lIns="90000" tIns="46800" rIns="90000" bIns="46800" anchor="b" anchorCtr="0">
            <a:normAutofit/>
          </a:bodyPr>
          <a:lstStyle>
            <a:lvl1pPr algn="ctr">
              <a:defRPr sz="60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 hasCustomPrompt="1"/>
            <p:custDataLst>
              <p:tags r:id="rId2"/>
            </p:custDataLst>
          </p:nvPr>
        </p:nvSpPr>
        <p:spPr>
          <a:xfrm>
            <a:off x="1198800" y="3560400"/>
            <a:ext cx="9799200" cy="1472400"/>
          </a:xfrm>
        </p:spPr>
        <p:txBody>
          <a:bodyPr lIns="90000" tIns="46800" rIns="90000" bIns="46800">
            <a:normAutofit/>
          </a:bodyPr>
          <a:lstStyle>
            <a:lvl1pPr marL="0" indent="0" algn="ctr">
              <a:lnSpc>
                <a:spcPct val="110000"/>
              </a:lnSpc>
              <a:buNone/>
              <a:defRPr sz="2400" spc="200">
                <a:uFillTx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dirty="0"/>
              <a:t>单击此处编辑副标题</a:t>
            </a:r>
          </a:p>
        </p:txBody>
      </p:sp>
      <p:sp>
        <p:nvSpPr>
          <p:cNvPr id="16" name="日期占位符 15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17" name="页脚占位符 16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18" name="灯片编号占位符 17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7" name="内容占位符 6"/>
          <p:cNvSpPr>
            <a:spLocks noGrp="1"/>
          </p:cNvSpPr>
          <p:nvPr>
            <p:ph sz="quarter" idx="13"/>
            <p:custDataLst>
              <p:tags r:id="rId4"/>
            </p:custDataLst>
          </p:nvPr>
        </p:nvSpPr>
        <p:spPr>
          <a:xfrm>
            <a:off x="608400" y="774000"/>
            <a:ext cx="10972800" cy="5482800"/>
          </a:xfrm>
        </p:spPr>
        <p:txBody>
          <a:bodyPr/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末尾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4"/>
            </p:custDataLst>
          </p:nvPr>
        </p:nvSpPr>
        <p:spPr>
          <a:xfrm>
            <a:off x="1198800" y="2484000"/>
            <a:ext cx="9799200" cy="1018800"/>
          </a:xfrm>
        </p:spPr>
        <p:txBody>
          <a:bodyPr vert="horz" lIns="90000" tIns="46800" rIns="90000" bIns="46800" rtlCol="0" anchor="t" anchorCtr="0">
            <a:normAutofit/>
          </a:bodyPr>
          <a:lstStyle>
            <a:lvl1pPr algn="ctr">
              <a:defRPr sz="60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7" name="文本占位符 6"/>
          <p:cNvSpPr>
            <a:spLocks noGrp="1"/>
          </p:cNvSpPr>
          <p:nvPr>
            <p:ph type="body" sz="quarter" idx="13"/>
            <p:custDataLst>
              <p:tags r:id="rId5"/>
            </p:custDataLst>
          </p:nvPr>
        </p:nvSpPr>
        <p:spPr>
          <a:xfrm>
            <a:off x="1198800" y="3560400"/>
            <a:ext cx="9799200" cy="471600"/>
          </a:xfrm>
        </p:spPr>
        <p:txBody>
          <a:bodyPr lIns="90000" tIns="46800" rIns="90000" bIns="46800">
            <a:normAutofit/>
          </a:bodyPr>
          <a:lstStyle>
            <a:lvl1pPr algn="ctr">
              <a:lnSpc>
                <a:spcPct val="110000"/>
              </a:lnSpc>
              <a:buNone/>
              <a:defRPr sz="2400" spc="200"/>
            </a:lvl1pPr>
          </a:lstStyle>
          <a:p>
            <a:pPr lvl="0"/>
            <a:r>
              <a:rPr lang="zh-CN" altLang="en-US" dirty="0"/>
              <a:t>单击此处编辑母版文本样式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  <p:custDataLst>
              <p:tags r:id="rId2"/>
            </p:custDataLst>
          </p:nvPr>
        </p:nvSpPr>
        <p:spPr>
          <a:xfrm>
            <a:off x="608400" y="1490400"/>
            <a:ext cx="10969200" cy="47592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 hasCustomPrompt="1"/>
            <p:custDataLst>
              <p:tags r:id="rId1"/>
            </p:custDataLst>
          </p:nvPr>
        </p:nvSpPr>
        <p:spPr>
          <a:xfrm>
            <a:off x="1990800" y="3848400"/>
            <a:ext cx="7768800" cy="766800"/>
          </a:xfrm>
        </p:spPr>
        <p:txBody>
          <a:bodyPr lIns="90000" tIns="46800" rIns="90000" bIns="46800" anchor="b" anchorCtr="0">
            <a:normAutofit/>
          </a:bodyPr>
          <a:lstStyle>
            <a:lvl1pPr>
              <a:defRPr sz="4400"/>
            </a:lvl1pPr>
          </a:lstStyle>
          <a:p>
            <a:r>
              <a:rPr lang="zh-CN" altLang="en-US" dirty="0"/>
              <a:t>单击此处编辑标题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1990800" y="4615200"/>
            <a:ext cx="7768800" cy="867600"/>
          </a:xfrm>
        </p:spPr>
        <p:txBody>
          <a:bodyPr lIns="90000" tIns="46800" rIns="90000" bIns="46800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  <p:custDataLst>
              <p:tags r:id="rId2"/>
            </p:custDataLst>
          </p:nvPr>
        </p:nvSpPr>
        <p:spPr>
          <a:xfrm>
            <a:off x="608400" y="1501200"/>
            <a:ext cx="5176800" cy="4748400"/>
          </a:xfr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411600" y="1501200"/>
            <a:ext cx="5176800" cy="4748400"/>
          </a:xfrm>
        </p:spPr>
        <p:txBody>
          <a:bodyPr lIns="90000" tIns="46800" rIns="90000" bIns="4680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4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5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6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 hasCustomPrompt="1"/>
            <p:custDataLst>
              <p:tags r:id="rId2"/>
            </p:custDataLst>
          </p:nvPr>
        </p:nvSpPr>
        <p:spPr>
          <a:xfrm>
            <a:off x="608400" y="1429200"/>
            <a:ext cx="5342400" cy="381600"/>
          </a:xfrm>
        </p:spPr>
        <p:txBody>
          <a:bodyPr lIns="101600" tIns="38100" rIns="76200" bIns="3810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dirty="0"/>
              <a:t>单击此处编辑文本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  <p:custDataLst>
              <p:tags r:id="rId3"/>
            </p:custDataLst>
          </p:nvPr>
        </p:nvSpPr>
        <p:spPr>
          <a:xfrm>
            <a:off x="60840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 hasCustomPrompt="1"/>
            <p:custDataLst>
              <p:tags r:id="rId4"/>
            </p:custDataLst>
          </p:nvPr>
        </p:nvSpPr>
        <p:spPr>
          <a:xfrm>
            <a:off x="6235750" y="1421729"/>
            <a:ext cx="5342400" cy="381600"/>
          </a:xfrm>
        </p:spPr>
        <p:txBody>
          <a:bodyPr vert="horz" lIns="101600" tIns="38100" rIns="76200" bIns="38100" rtlCol="0" anchor="t" anchorCtr="0">
            <a:normAutofit/>
          </a:bodyPr>
          <a:lstStyle>
            <a:lvl1pPr marL="0" indent="0">
              <a:lnSpc>
                <a:spcPct val="100000"/>
              </a:lnSpc>
              <a:buNone/>
              <a:defRPr sz="2000" b="1" spc="2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单击此处编辑文本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  <p:custDataLst>
              <p:tags r:id="rId5"/>
            </p:custDataLst>
          </p:nvPr>
        </p:nvSpPr>
        <p:spPr>
          <a:xfrm>
            <a:off x="6235750" y="1854000"/>
            <a:ext cx="5342400" cy="4395600"/>
          </a:xfrm>
        </p:spPr>
        <p:txBody>
          <a:bodyPr vert="horz" lIns="101600" tIns="0" rIns="82550" bIns="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  <p:custDataLst>
              <p:tags r:id="rId6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  <p:custDataLst>
              <p:tags r:id="rId7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  <p:custDataLst>
              <p:tags r:id="rId8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  <p:custDataLst>
              <p:tags r:id="rId1"/>
            </p:custDataLst>
          </p:nvPr>
        </p:nvSpPr>
        <p:spPr>
          <a:xfrm>
            <a:off x="608400" y="608400"/>
            <a:ext cx="10969200" cy="705600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  <p:custDataLst>
              <p:tags r:id="rId2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  <p:custDataLst>
              <p:tags r:id="rId3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  <p:custDataLst>
              <p:tags r:id="rId4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  <p:custDataLst>
              <p:tags r:id="rId1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  <p:custDataLst>
              <p:tags r:id="rId2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  <p:custDataLst>
              <p:tags r:id="rId3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图片占位符 2"/>
          <p:cNvSpPr>
            <a:spLocks noGrp="1"/>
          </p:cNvSpPr>
          <p:nvPr>
            <p:ph type="pic" idx="1"/>
            <p:custDataLst>
              <p:tags r:id="rId1"/>
            </p:custDataLst>
          </p:nvPr>
        </p:nvSpPr>
        <p:spPr>
          <a:xfrm>
            <a:off x="608330" y="1555115"/>
            <a:ext cx="5233035" cy="4608195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  <p:custDataLst>
              <p:tags r:id="rId2"/>
            </p:custDataLst>
          </p:nvPr>
        </p:nvSpPr>
        <p:spPr>
          <a:xfrm>
            <a:off x="6350400" y="1555200"/>
            <a:ext cx="5227200" cy="4608000"/>
          </a:xfrm>
        </p:spPr>
        <p:txBody>
          <a:bodyPr vert="horz" lIns="90000" tIns="46800" rIns="90000" bIns="46800" rtlCol="0">
            <a:normAutofit/>
          </a:bodyPr>
          <a:lstStyle>
            <a:lvl1pPr>
              <a:buNone/>
              <a:defRPr sz="1600"/>
            </a:lvl1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9EFD9D74-47D9-4702-A33C-335B63B48DBF}" type="datetimeFigureOut">
              <a:rPr lang="zh-CN" altLang="en-US" smtClean="0"/>
              <a:t>2023/9/14</a:t>
            </a:fld>
            <a:endParaRPr lang="zh-CN" altLang="en-US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FABC47A4-756D-490B-A52F-7D9E2C9FC05F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6"/>
            </p:custDataLst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 hasCustomPrompt="1"/>
            <p:custDataLst>
              <p:tags r:id="rId1"/>
            </p:custDataLst>
          </p:nvPr>
        </p:nvSpPr>
        <p:spPr>
          <a:xfrm>
            <a:off x="10234800" y="914400"/>
            <a:ext cx="1044000" cy="5029200"/>
          </a:xfrm>
        </p:spPr>
        <p:txBody>
          <a:bodyPr vert="eaVert" lIns="90000" tIns="46800" rIns="90000" bIns="46800" rtlCol="0" anchor="ctr" anchorCtr="0">
            <a:normAutofit/>
          </a:bodyPr>
          <a:lstStyle>
            <a:lvl1pPr>
              <a:buNone/>
              <a:defRPr sz="2800"/>
            </a:lvl1pPr>
          </a:lstStyle>
          <a:p>
            <a:pPr lvl="0"/>
            <a:r>
              <a:rPr lang="zh-CN" altLang="en-US"/>
              <a:t>单击此处编辑标题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  <p:custDataLst>
              <p:tags r:id="rId2"/>
            </p:custDataLst>
          </p:nvPr>
        </p:nvSpPr>
        <p:spPr>
          <a:xfrm>
            <a:off x="914400" y="914400"/>
            <a:ext cx="9169200" cy="5029200"/>
          </a:xfrm>
        </p:spPr>
        <p:txBody>
          <a:bodyPr vert="eaVert" lIns="46800" tIns="46800" rIns="46800" bIns="46800"/>
          <a:lstStyle>
            <a:lvl1pPr marL="228600" indent="-228600">
              <a:spcAft>
                <a:spcPts val="1000"/>
              </a:spcAft>
              <a:defRPr spc="300"/>
            </a:lvl1pPr>
            <a:lvl2pPr marL="685800" indent="-228600">
              <a:defRPr spc="300"/>
            </a:lvl2pPr>
            <a:lvl3pPr marL="1143000" indent="-228600">
              <a:defRPr spc="300"/>
            </a:lvl3pPr>
            <a:lvl4pPr marL="1600200" indent="-228600">
              <a:defRPr spc="300"/>
            </a:lvl4pPr>
            <a:lvl5pPr marL="2057400" indent="-228600">
              <a:defRPr spc="300"/>
            </a:lvl5pPr>
          </a:lstStyle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  <p:custDataLst>
              <p:tags r:id="rId3"/>
            </p:custDataLst>
          </p:nvPr>
        </p:nvSpPr>
        <p:spPr/>
        <p:txBody>
          <a:bodyPr/>
          <a:lstStyle/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  <p:custDataLst>
              <p:tags r:id="rId4"/>
            </p:custDataLst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  <p:custDataLst>
              <p:tags r:id="rId5"/>
            </p:custDataLst>
          </p:nvPr>
        </p:nvSpPr>
        <p:spPr/>
        <p:txBody>
          <a:bodyPr/>
          <a:lstStyle/>
          <a:p>
            <a:fld id="{49AE70B2-8BF9-45C0-BB95-33D1B9D3A854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ags" Target="../tags/tag2.xml"/><Relationship Id="rId18" Type="http://schemas.openxmlformats.org/officeDocument/2006/relationships/tags" Target="../tags/tag7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tags" Target="../tags/tag6.xml"/><Relationship Id="rId2" Type="http://schemas.openxmlformats.org/officeDocument/2006/relationships/slideLayout" Target="../slideLayouts/slideLayout2.xml"/><Relationship Id="rId16" Type="http://schemas.openxmlformats.org/officeDocument/2006/relationships/tags" Target="../tags/tag5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4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  <p:custDataLst>
              <p:tags r:id="rId14"/>
            </p:custDataLst>
          </p:nvPr>
        </p:nvSpPr>
        <p:spPr>
          <a:xfrm>
            <a:off x="608400" y="608400"/>
            <a:ext cx="10969200" cy="705600"/>
          </a:xfrm>
          <a:prstGeom prst="rect">
            <a:avLst/>
          </a:prstGeom>
        </p:spPr>
        <p:txBody>
          <a:bodyPr vert="horz" lIns="90170" tIns="46990" rIns="90170" bIns="46990" rtlCol="0" anchor="ctr" anchorCtr="0">
            <a:normAutofit/>
          </a:bodyPr>
          <a:lstStyle/>
          <a:p>
            <a:r>
              <a:rPr lang="zh-CN" altLang="en-US" dirty="0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  <p:custDataLst>
              <p:tags r:id="rId15"/>
            </p:custDataLst>
          </p:nvPr>
        </p:nvSpPr>
        <p:spPr>
          <a:xfrm>
            <a:off x="608400" y="1490400"/>
            <a:ext cx="10969200" cy="4759200"/>
          </a:xfrm>
          <a:prstGeom prst="rect">
            <a:avLst/>
          </a:prstGeom>
        </p:spPr>
        <p:txBody>
          <a:bodyPr vert="horz" lIns="90000" tIns="46800" rIns="90000" bIns="46800" rtlCol="0">
            <a:normAutofit/>
          </a:bodyPr>
          <a:lstStyle/>
          <a:p>
            <a:pPr lvl="0"/>
            <a:r>
              <a:rPr lang="zh-CN" altLang="en-US" dirty="0"/>
              <a:t>单击此处编辑母版文本样式</a:t>
            </a:r>
          </a:p>
          <a:p>
            <a:pPr lvl="1"/>
            <a:r>
              <a:rPr lang="zh-CN" altLang="en-US" dirty="0"/>
              <a:t>第二级</a:t>
            </a:r>
          </a:p>
          <a:p>
            <a:pPr lvl="2"/>
            <a:r>
              <a:rPr lang="zh-CN" altLang="en-US" dirty="0"/>
              <a:t>第三级</a:t>
            </a:r>
          </a:p>
          <a:p>
            <a:pPr lvl="3"/>
            <a:r>
              <a:rPr lang="zh-CN" altLang="en-US" dirty="0"/>
              <a:t>第四级</a:t>
            </a:r>
          </a:p>
          <a:p>
            <a:pPr lvl="4"/>
            <a:r>
              <a:rPr lang="zh-CN" altLang="en-US" dirty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  <p:custDataLst>
              <p:tags r:id="rId16"/>
            </p:custDataLst>
          </p:nvPr>
        </p:nvSpPr>
        <p:spPr>
          <a:xfrm>
            <a:off x="6120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0FBDFE-C587-4B4C-A407-44438C67B59E}" type="datetimeFigureOut">
              <a:rPr lang="zh-CN" altLang="en-US" smtClean="0"/>
              <a:t>2023/9/14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  <p:custDataLst>
              <p:tags r:id="rId17"/>
            </p:custDataLst>
          </p:nvPr>
        </p:nvSpPr>
        <p:spPr>
          <a:xfrm>
            <a:off x="4116000" y="6314400"/>
            <a:ext cx="396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  <p:custDataLst>
              <p:tags r:id="rId18"/>
            </p:custDataLst>
          </p:nvPr>
        </p:nvSpPr>
        <p:spPr>
          <a:xfrm>
            <a:off x="8877600" y="6314400"/>
            <a:ext cx="2700000" cy="3168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r">
              <a:defRPr sz="1000" baseline="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AE70B2-8BF9-45C0-BB95-33D1B9D3A854}" type="slidenum">
              <a:rPr lang="zh-CN" altLang="en-US" smtClean="0"/>
              <a:t>‹#›</a:t>
            </a:fld>
            <a:endParaRPr lang="zh-CN" altLang="en-US" dirty="0"/>
          </a:p>
        </p:txBody>
      </p:sp>
    </p:spTree>
    <p:custDataLst>
      <p:tags r:id="rId13"/>
    </p:custData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fontAlgn="auto" latinLnBrk="0" hangingPunct="1">
        <a:lnSpc>
          <a:spcPct val="100000"/>
        </a:lnSpc>
        <a:spcBef>
          <a:spcPct val="0"/>
        </a:spcBef>
        <a:buNone/>
        <a:defRPr sz="3600" b="1" u="none" strike="noStrike" kern="1200" cap="none" spc="300" normalizeH="0" baseline="0">
          <a:solidFill>
            <a:schemeClr val="tx1">
              <a:lumMod val="85000"/>
              <a:lumOff val="15000"/>
            </a:schemeClr>
          </a:solidFill>
          <a:uFillTx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fontAlgn="auto" latinLnBrk="0" hangingPunct="1">
        <a:lnSpc>
          <a:spcPct val="130000"/>
        </a:lnSpc>
        <a:spcBef>
          <a:spcPts val="0"/>
        </a:spcBef>
        <a:spcAft>
          <a:spcPts val="1000"/>
        </a:spcAft>
        <a:buFont typeface="Arial" panose="020B0604020202020204" pitchFamily="34" charset="0"/>
        <a:buChar char="●"/>
        <a:defRPr sz="18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1pPr>
      <a:lvl2pPr marL="6858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tabLst>
          <a:tab pos="1609725" algn="l"/>
          <a:tab pos="1609725" algn="l"/>
          <a:tab pos="1609725" algn="l"/>
          <a:tab pos="1609725" algn="l"/>
        </a:tabLst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2pPr>
      <a:lvl3pPr marL="11430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600"/>
        </a:spcAft>
        <a:buFont typeface="Arial" panose="020B0604020202020204" pitchFamily="34" charset="0"/>
        <a:buChar char="●"/>
        <a:defRPr sz="16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3pPr>
      <a:lvl4pPr marL="16002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Wingdings" panose="05000000000000000000" charset="0"/>
        <a:buChar char="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4pPr>
      <a:lvl5pPr marL="2057400" indent="-228600" algn="l" defTabSz="914400" rtl="0" eaLnBrk="1" fontAlgn="auto" latinLnBrk="0" hangingPunct="1">
        <a:lnSpc>
          <a:spcPct val="120000"/>
        </a:lnSpc>
        <a:spcBef>
          <a:spcPts val="0"/>
        </a:spcBef>
        <a:spcAft>
          <a:spcPts val="300"/>
        </a:spcAft>
        <a:buFont typeface="Arial" panose="020B0604020202020204" pitchFamily="34" charset="0"/>
        <a:buChar char="•"/>
        <a:defRPr sz="1400" u="none" strike="noStrike" kern="1200" cap="none" spc="150" normalizeH="0" baseline="0">
          <a:solidFill>
            <a:schemeClr val="tx1">
              <a:lumMod val="65000"/>
              <a:lumOff val="35000"/>
            </a:schemeClr>
          </a:solidFill>
          <a:uFillTx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6.xml"/><Relationship Id="rId1" Type="http://schemas.openxmlformats.org/officeDocument/2006/relationships/tags" Target="../tags/tag65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68.xml"/><Relationship Id="rId1" Type="http://schemas.openxmlformats.org/officeDocument/2006/relationships/tags" Target="../tags/tag6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0.xml"/><Relationship Id="rId1" Type="http://schemas.openxmlformats.org/officeDocument/2006/relationships/tags" Target="../tags/tag69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2.xml"/><Relationship Id="rId1" Type="http://schemas.openxmlformats.org/officeDocument/2006/relationships/tags" Target="../tags/tag7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74.xml"/><Relationship Id="rId1" Type="http://schemas.openxmlformats.org/officeDocument/2006/relationships/tags" Target="../tags/tag73.x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package" Target="../embeddings/Microsoft_Word_Document.docx"/><Relationship Id="rId3" Type="http://schemas.openxmlformats.org/officeDocument/2006/relationships/tags" Target="../tags/tag77.xml"/><Relationship Id="rId7" Type="http://schemas.openxmlformats.org/officeDocument/2006/relationships/image" Target="../media/image1.png"/><Relationship Id="rId2" Type="http://schemas.openxmlformats.org/officeDocument/2006/relationships/tags" Target="../tags/tag76.xml"/><Relationship Id="rId1" Type="http://schemas.openxmlformats.org/officeDocument/2006/relationships/tags" Target="../tags/tag75.xml"/><Relationship Id="rId5" Type="http://schemas.openxmlformats.org/officeDocument/2006/relationships/customXml" Target="../ink/ink1.xml"/><Relationship Id="rId4" Type="http://schemas.openxmlformats.org/officeDocument/2006/relationships/slideLayout" Target="../slideLayouts/slideLayout1.xml"/><Relationship Id="rId9" Type="http://schemas.openxmlformats.org/officeDocument/2006/relationships/image" Target="../media/image1.emf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80.xml"/><Relationship Id="rId2" Type="http://schemas.openxmlformats.org/officeDocument/2006/relationships/tags" Target="../tags/tag79.xml"/><Relationship Id="rId1" Type="http://schemas.openxmlformats.org/officeDocument/2006/relationships/tags" Target="../tags/tag78.xml"/><Relationship Id="rId4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3986" y="1800000"/>
            <a:ext cx="12188156" cy="2015851"/>
          </a:xfrm>
          <a:prstGeom prst="rect">
            <a:avLst/>
          </a:prstGeom>
          <a:solidFill>
            <a:srgbClr val="0070C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rtlCol="0" anchor="ctr"/>
          <a:lstStyle/>
          <a:p>
            <a:pPr algn="ctr"/>
            <a:endParaRPr lang="zh-CN" altLang="en-US" sz="1800"/>
          </a:p>
        </p:txBody>
      </p:sp>
      <p:sp>
        <p:nvSpPr>
          <p:cNvPr id="5" name="矩形 4"/>
          <p:cNvSpPr/>
          <p:nvPr/>
        </p:nvSpPr>
        <p:spPr>
          <a:xfrm>
            <a:off x="3072382" y="4533353"/>
            <a:ext cx="6047552" cy="1178528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 fontAlgn="auto">
              <a:lnSpc>
                <a:spcPct val="150000"/>
              </a:lnSpc>
            </a:pPr>
            <a:r>
              <a:rPr lang="en-US" altLang="zh-CN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2500" spc="200" dirty="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公司</a:t>
            </a:r>
            <a:endParaRPr lang="en-US" altLang="zh-CN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ct val="150000"/>
              </a:lnSpc>
            </a:pPr>
            <a:r>
              <a:rPr lang="en-US" altLang="zh-CN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2023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年</a:t>
            </a:r>
            <a:r>
              <a:rPr lang="en-US" altLang="zh-CN" sz="2500" spc="20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月</a:t>
            </a:r>
            <a:r>
              <a:rPr lang="en-US" altLang="zh-CN" sz="2500" spc="200" dirty="0">
                <a:solidFill>
                  <a:srgbClr val="0070C0"/>
                </a:solidFill>
                <a:latin typeface="微软雅黑" panose="020B0503020204020204" charset="-122"/>
                <a:ea typeface="微软雅黑" panose="020B0503020204020204" charset="-122"/>
              </a:rPr>
              <a:t>x</a:t>
            </a:r>
            <a:r>
              <a:rPr lang="zh-CN" altLang="en-US" sz="2500" spc="200">
                <a:solidFill>
                  <a:srgbClr val="0070C0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日</a:t>
            </a:r>
            <a:endParaRPr lang="zh-CN" altLang="en-US" sz="2500" spc="200" dirty="0">
              <a:solidFill>
                <a:srgbClr val="0070C0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  <p:sp>
        <p:nvSpPr>
          <p:cNvPr id="6" name="矩形 5"/>
          <p:cNvSpPr/>
          <p:nvPr/>
        </p:nvSpPr>
        <p:spPr>
          <a:xfrm>
            <a:off x="201295" y="2236426"/>
            <a:ext cx="11789410" cy="1143000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txBody>
          <a:bodyPr wrap="square" anchor="ctr">
            <a:spAutoFit/>
          </a:bodyPr>
          <a:lstStyle/>
          <a:p>
            <a:pPr algn="ctr"/>
            <a:r>
              <a:rPr lang="zh-CN" sz="6000" b="1" spc="200" dirty="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赤峰市医</a:t>
            </a:r>
            <a:r>
              <a:rPr 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院</a:t>
            </a:r>
            <a:r>
              <a:rPr lang="en-US" altLang="zh-CN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XXXXXX</a:t>
            </a:r>
            <a:r>
              <a:rPr lang="zh-CN" altLang="en-US" sz="6000" b="1" spc="200">
                <a:solidFill>
                  <a:sysClr val="window" lastClr="FFFFFF"/>
                </a:solidFill>
                <a:uFillTx/>
                <a:latin typeface="微软雅黑" panose="020B0503020204020204" charset="-122"/>
                <a:ea typeface="微软雅黑" panose="020B0503020204020204" charset="-122"/>
              </a:rPr>
              <a:t>采购项目</a:t>
            </a:r>
            <a:endParaRPr lang="zh-CN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  <a:p>
            <a:pPr algn="ctr" fontAlgn="auto">
              <a:lnSpc>
                <a:spcPts val="1000"/>
              </a:lnSpc>
            </a:pPr>
            <a:endParaRPr lang="zh-CN" altLang="en-US" sz="6500" b="1" spc="200" dirty="0">
              <a:solidFill>
                <a:sysClr val="window" lastClr="FFFFFF"/>
              </a:solidFill>
              <a:uFillTx/>
              <a:latin typeface="微软雅黑" panose="020B0503020204020204" charset="-122"/>
              <a:ea typeface="微软雅黑" panose="020B0503020204020204" charset="-122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一、公司介绍及履约能力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l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二、主要标的信息</a:t>
            </a:r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三、技术参数介绍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四、产品质量及质保期限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602830" y="97154"/>
            <a:ext cx="10220325" cy="705485"/>
          </a:xfrm>
        </p:spPr>
        <p:txBody>
          <a:bodyPr vert="horz" lIns="90000" tIns="46800" rIns="90000" bIns="46800" rtlCol="0" anchor="ctr" anchorCtr="0">
            <a:normAutofit fontScale="90000"/>
          </a:bodyPr>
          <a:lstStyle/>
          <a:p>
            <a:pPr lvl="0" algn="l"/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r>
              <a:rPr lang="zh-CN" altLang="en-US" sz="430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五、同类业绩</a:t>
            </a:r>
            <a:b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</a:b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10381589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336908" y="146686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六、报价表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1179195" y="5201777"/>
            <a:ext cx="8364220" cy="9220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报价单位（盖章）：</a:t>
            </a:r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endParaRPr lang="en-US" altLang="zh-CN" b="1" dirty="0">
              <a:latin typeface="仿宋" panose="02010609060101010101" charset="-122"/>
              <a:ea typeface="仿宋" panose="02010609060101010101" charset="-122"/>
            </a:endParaRPr>
          </a:p>
          <a:p>
            <a:r>
              <a:rPr lang="zh-CN" altLang="en-US" b="1" dirty="0">
                <a:latin typeface="仿宋" panose="02010609060101010101" charset="-122"/>
                <a:ea typeface="仿宋" panose="02010609060101010101" charset="-122"/>
              </a:rPr>
              <a:t>日期：</a:t>
            </a:r>
          </a:p>
        </p:txBody>
      </p:sp>
      <mc:AlternateContent xmlns:mc="http://schemas.openxmlformats.org/markup-compatibility/2006" xmlns:p14="http://schemas.microsoft.com/office/powerpoint/2010/main">
        <mc:Choice Requires="p14">
          <p:contentPart p14:bwMode="auto" r:id="rId5">
            <p14:nvContentPartPr>
              <p14:cNvPr id="6" name="墨迹 5">
                <a:extLst>
                  <a:ext uri="{FF2B5EF4-FFF2-40B4-BE49-F238E27FC236}">
                    <a16:creationId xmlns:a16="http://schemas.microsoft.com/office/drawing/2014/main" id="{87DD823E-B4B0-1350-F1DB-9C31057CB9C5}"/>
                  </a:ext>
                </a:extLst>
              </p14:cNvPr>
              <p14:cNvContentPartPr/>
              <p14:nvPr/>
            </p14:nvContentPartPr>
            <p14:xfrm>
              <a:off x="6857691" y="5681961"/>
              <a:ext cx="360" cy="360"/>
            </p14:xfrm>
          </p:contentPart>
        </mc:Choice>
        <mc:Fallback xmlns="">
          <p:pic>
            <p:nvPicPr>
              <p:cNvPr id="6" name="墨迹 5">
                <a:extLst>
                  <a:ext uri="{FF2B5EF4-FFF2-40B4-BE49-F238E27FC236}">
                    <a16:creationId xmlns:a16="http://schemas.microsoft.com/office/drawing/2014/main" id="{87DD823E-B4B0-1350-F1DB-9C31057CB9C5}"/>
                  </a:ext>
                </a:extLst>
              </p:cNvPr>
              <p:cNvPicPr/>
              <p:nvPr/>
            </p:nvPicPr>
            <p:blipFill>
              <a:blip r:embed="rId7"/>
              <a:stretch>
                <a:fillRect/>
              </a:stretch>
            </p:blipFill>
            <p:spPr>
              <a:xfrm>
                <a:off x="6848691" y="5673321"/>
                <a:ext cx="18000" cy="18000"/>
              </a:xfrm>
              <a:prstGeom prst="rect">
                <a:avLst/>
              </a:prstGeom>
            </p:spPr>
          </p:pic>
        </mc:Fallback>
      </mc:AlternateContent>
      <p:graphicFrame>
        <p:nvGraphicFramePr>
          <p:cNvPr id="7" name="对象 6">
            <a:extLst>
              <a:ext uri="{FF2B5EF4-FFF2-40B4-BE49-F238E27FC236}">
                <a16:creationId xmlns:a16="http://schemas.microsoft.com/office/drawing/2014/main" id="{63B33BA9-2B2D-1FEF-229A-9A019EEB6DA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88469211"/>
              </p:ext>
            </p:extLst>
          </p:nvPr>
        </p:nvGraphicFramePr>
        <p:xfrm>
          <a:off x="984250" y="1276350"/>
          <a:ext cx="9979025" cy="420052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Document" r:id="rId8" imgW="3871467" imgH="1623195" progId="Word.Document.12">
                  <p:embed/>
                </p:oleObj>
              </mc:Choice>
              <mc:Fallback>
                <p:oleObj name="Document" r:id="rId8" imgW="3871467" imgH="1623195" progId="Word.Document.12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9"/>
                      <a:stretch>
                        <a:fillRect/>
                      </a:stretch>
                    </p:blipFill>
                    <p:spPr>
                      <a:xfrm>
                        <a:off x="984250" y="1276350"/>
                        <a:ext cx="9979025" cy="420052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custDataLst>
      <p:tags r:id="rId1"/>
    </p:custData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五边形 7"/>
          <p:cNvSpPr/>
          <p:nvPr/>
        </p:nvSpPr>
        <p:spPr>
          <a:xfrm rot="5400000">
            <a:off x="539750" y="0"/>
            <a:ext cx="899795" cy="899795"/>
          </a:xfrm>
          <a:prstGeom prst="homePlate">
            <a:avLst>
              <a:gd name="adj" fmla="val 23517"/>
            </a:avLst>
          </a:prstGeom>
          <a:solidFill>
            <a:srgbClr val="0070C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9" name="标题 8"/>
          <p:cNvSpPr>
            <a:spLocks noGrp="1"/>
          </p:cNvSpPr>
          <p:nvPr>
            <p:ph type="title"/>
            <p:custDataLst>
              <p:tags r:id="rId2"/>
            </p:custDataLst>
          </p:nvPr>
        </p:nvSpPr>
        <p:spPr>
          <a:xfrm>
            <a:off x="1439545" y="97155"/>
            <a:ext cx="10220325" cy="705485"/>
          </a:xfrm>
        </p:spPr>
        <p:txBody>
          <a:bodyPr vert="horz" lIns="90000" tIns="46800" rIns="90000" bIns="46800" rtlCol="0" anchor="ctr" anchorCtr="0">
            <a:normAutofit/>
          </a:bodyPr>
          <a:lstStyle/>
          <a:p>
            <a:pPr lvl="0" algn="just"/>
            <a:r>
              <a:rPr lang="zh-CN" altLang="en-US" sz="3890" b="0" dirty="0">
                <a:latin typeface="方正粗黑宋简体" panose="02000000000000000000" charset="-122"/>
                <a:ea typeface="方正粗黑宋简体" panose="02000000000000000000" charset="-122"/>
                <a:sym typeface="+mn-ea"/>
              </a:rPr>
              <a:t>七、报价依据</a:t>
            </a:r>
            <a:endParaRPr lang="zh-CN" sz="3890" b="0" dirty="0">
              <a:latin typeface="方正粗黑宋简体" panose="02000000000000000000" charset="-122"/>
              <a:ea typeface="方正粗黑宋简体" panose="02000000000000000000" charset="-122"/>
              <a:sym typeface="+mn-ea"/>
            </a:endParaRPr>
          </a:p>
        </p:txBody>
      </p:sp>
      <p:sp>
        <p:nvSpPr>
          <p:cNvPr id="2" name="标题 8"/>
          <p:cNvSpPr>
            <a:spLocks noGrp="1"/>
          </p:cNvSpPr>
          <p:nvPr>
            <p:custDataLst>
              <p:tags r:id="rId3"/>
            </p:custDataLst>
          </p:nvPr>
        </p:nvSpPr>
        <p:spPr>
          <a:xfrm>
            <a:off x="641985" y="1453515"/>
            <a:ext cx="10220325" cy="3834765"/>
          </a:xfrm>
          <a:prstGeom prst="rect">
            <a:avLst/>
          </a:prstGeom>
        </p:spPr>
        <p:txBody>
          <a:bodyPr vert="horz" lIns="90000" tIns="46800" rIns="90000" bIns="46800" rtlCol="0" anchor="ctr" anchorCtr="0">
            <a:normAutofit/>
          </a:bodyPr>
          <a:lstStyle>
            <a:lvl1pPr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buNone/>
              <a:defRPr sz="6000" b="1" u="none" strike="noStrike" kern="1200" cap="none" spc="300" normalizeH="0" baseline="0">
                <a:solidFill>
                  <a:schemeClr val="tx1">
                    <a:lumMod val="85000"/>
                    <a:lumOff val="15000"/>
                  </a:schemeClr>
                </a:solidFill>
                <a:uFillTx/>
                <a:latin typeface="+mj-lt"/>
                <a:ea typeface="+mj-ea"/>
                <a:cs typeface="+mj-cs"/>
              </a:defRPr>
            </a:lvl1pPr>
          </a:lstStyle>
          <a:p>
            <a:pPr lvl="0" algn="just"/>
            <a:endParaRPr lang="zh-CN" sz="2300" dirty="0">
              <a:latin typeface="仿宋" panose="02010609060101010101" charset="-122"/>
              <a:ea typeface="仿宋" panose="02010609060101010101" charset="-122"/>
              <a:sym typeface="+mn-ea"/>
            </a:endParaRPr>
          </a:p>
        </p:txBody>
      </p:sp>
    </p:spTree>
    <p:custDataLst>
      <p:tags r:id="rId1"/>
    </p:custData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NzhkN2Q0MTQ3YWZlYzNlYjZmMzU3NzlkMzljMTNiNDgifQ=="/>
  <p:tag name="KSO_WPP_MARK_KEY" val="8a3f9b3e-16eb-426a-b672-188240b393bf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2**"/>
  <p:tag name="KSO_WM_UNIT_LAYERLEVEL" val="1"/>
  <p:tag name="KSO_WM_TAG_VERSION" val="1.0"/>
  <p:tag name="KSO_WM_BEAUTIFY_FLAG" val="#wm#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TEMPLATE_THUMBS_INDEX" val="1、4、7、12、13、14、15、16、17、18、20、24、25、28、33、36、40、43、44"/>
  <p:tag name="KSO_WM_TEMPLATE_SUBCATEGORY" val="19"/>
  <p:tag name="KSO_WM_TAG_VERSION" val="1.0"/>
  <p:tag name="KSO_WM_BEAUTIFY_FLAG" val="#wm#"/>
  <p:tag name="KSO_WM_TEMPLATE_CATEGORY" val="custom"/>
  <p:tag name="KSO_WM_TEMPLATE_INDEX" val="20205176"/>
  <p:tag name="KSO_WM_TEMPLATE_MASTER_TYPE" val="0"/>
  <p:tag name="KSO_WM_TEMPLATE_COLOR_TYPE" val="1"/>
  <p:tag name="KSO_WM_UNIT_SHOW_EDIT_AREA_INDICATION" val="1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3**"/>
  <p:tag name="KSO_WM_UNIT_LAYERLEVEL" val="1"/>
  <p:tag name="KSO_WM_TAG_VERSION" val="1.0"/>
  <p:tag name="KSO_WM_BEAUTIFY_FLAG" val="#wm#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5**"/>
  <p:tag name="KSO_WM_UNIT_LAYERLEVEL" val="1"/>
  <p:tag name="KSO_WM_TAG_VERSION" val="1.0"/>
  <p:tag name="KSO_WM_BEAUTIFY_FLAG" val="#wm#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  <p:tag name="KSO_WM_TEMPLATE_CATEGORY" val="custom"/>
  <p:tag name="KSO_WM_TEMPLATE_INDEX" val="20205176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6**"/>
  <p:tag name="KSO_WM_UNIT_LAYERLEVEL" val="1"/>
  <p:tag name="KSO_WM_TAG_VERSION" val="1.0"/>
  <p:tag name="KSO_WM_BEAUTIFY_FLAG" val="#wm#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7**"/>
  <p:tag name="KSO_WM_UNIT_LAYERLEVEL" val="1"/>
  <p:tag name="KSO_WM_TAG_VERSION" val="1.0"/>
  <p:tag name="KSO_WM_BEAUTIFY_FLAG" val="#wm#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8**"/>
  <p:tag name="KSO_WM_UNIT_LAYERLEVEL" val="1"/>
  <p:tag name="KSO_WM_TAG_VERSION" val="1.0"/>
  <p:tag name="KSO_WM_BEAUTIFY_FLAG" val="#wm#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9**"/>
  <p:tag name="KSO_WM_UNIT_LAYERLEVEL" val="1"/>
  <p:tag name="KSO_WM_TAG_VERSION" val="1.0"/>
  <p:tag name="KSO_WM_BEAUTIFY_FLAG" val="#wm#"/>
</p:tagLst>
</file>

<file path=ppt/tags/tag5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0**"/>
  <p:tag name="KSO_WM_UNIT_LAYERLEVEL" val="1"/>
  <p:tag name="KSO_WM_TAG_VERSION" val="1.0"/>
  <p:tag name="KSO_WM_BEAUTIFY_FLAG" val="#wm#"/>
</p:tagLst>
</file>

<file path=ppt/tags/tag5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6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1**"/>
  <p:tag name="KSO_WM_UNIT_LAYERLEVEL" val="1"/>
  <p:tag name="KSO_WM_TAG_VERSION" val="1.0"/>
  <p:tag name="KSO_WM_BEAUTIFY_FLAG" val="#wm#"/>
</p:tagLst>
</file>

<file path=ppt/tags/tag6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6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6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0**"/>
  <p:tag name="KSO_WM_UNIT_LAYERLEVEL" val="1"/>
  <p:tag name="KSO_WM_TAG_VERSION" val="1.0"/>
  <p:tag name="KSO_WM_BEAUTIFY_FLAG" val="#wm#"/>
</p:tagLst>
</file>

<file path=ppt/tags/tag7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7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SLIDE_ID" val="custom20205176_1"/>
  <p:tag name="KSO_WM_TEMPLATE_SUBCATEGORY" val="19"/>
  <p:tag name="KSO_WM_TEMPLATE_MASTER_TYPE" val="0"/>
  <p:tag name="KSO_WM_TEMPLATE_COLOR_TYPE" val="1"/>
  <p:tag name="KSO_WM_SLIDE_TYPE" val="title"/>
  <p:tag name="KSO_WM_SLIDE_SUBTYPE" val="defaultBlank"/>
  <p:tag name="KSO_WM_SLIDE_ITEM_CNT" val="0"/>
  <p:tag name="KSO_WM_SLIDE_INDEX" val="1"/>
  <p:tag name="KSO_WM_TAG_VERSION" val="1.0"/>
  <p:tag name="KSO_WM_BEAUTIFY_FLAG" val="#wm#"/>
  <p:tag name="KSO_WM_TEMPLATE_CATEGORY" val="custom"/>
  <p:tag name="KSO_WM_TEMPLATE_INDEX" val="20205176"/>
  <p:tag name="KSO_WM_SLIDE_LAYOUT" val="a_b"/>
  <p:tag name="KSO_WM_SLIDE_LAYOUT_CNT" val="1_1"/>
  <p:tag name="KSO_WM_UNIT_SHOW_EDIT_AREA_INDICATION" val="1"/>
  <p:tag name="KSO_WM_TEMPLATE_THUMBS_INDEX" val="1、4、7、12、13、14、15、16、17、18、20、24、25、28、33、36、40、43、44"/>
</p:tagLst>
</file>

<file path=ppt/tags/tag7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ags/tag8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4**"/>
  <p:tag name="KSO_WM_UNIT_LAYERLEVEL" val="1"/>
  <p:tag name="KSO_WM_TAG_VERSION" val="1.0"/>
  <p:tag name="KSO_WM_BEAUTIFY_FLAG" val="#wm#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HIGHLIGHT" val="0"/>
  <p:tag name="KSO_WM_UNIT_COMPATIBLE" val="0"/>
  <p:tag name="KSO_WM_UNIT_DIAGRAM_ISNUMVISUAL" val="0"/>
  <p:tag name="KSO_WM_UNIT_DIAGRAM_ISREFERUNIT" val="0"/>
  <p:tag name="KSO_WM_UNIT_ID" val="_1**"/>
  <p:tag name="KSO_WM_UNIT_LAYERLEVEL" val="1"/>
  <p:tag name="KSO_WM_TAG_VERSION" val="1.0"/>
  <p:tag name="KSO_WM_BEAUTIFY_FLAG" val="#wm#"/>
</p:tagLst>
</file>

<file path=ppt/theme/theme1.xml><?xml version="1.0" encoding="utf-8"?>
<a:theme xmlns:a="http://schemas.openxmlformats.org/drawingml/2006/main" name="Office 主题​​">
  <a:themeElements>
    <a:clrScheme name="新版空白演示配色">
      <a:dk1>
        <a:srgbClr val="000000"/>
      </a:dk1>
      <a:lt1>
        <a:srgbClr val="FFFFFF"/>
      </a:lt1>
      <a:dk2>
        <a:srgbClr val="0F1423"/>
      </a:dk2>
      <a:lt2>
        <a:srgbClr val="FFFFFF"/>
      </a:lt2>
      <a:accent1>
        <a:srgbClr val="6096E6"/>
      </a:accent1>
      <a:accent2>
        <a:srgbClr val="58B6E5"/>
      </a:accent2>
      <a:accent3>
        <a:srgbClr val="56CA95"/>
      </a:accent3>
      <a:accent4>
        <a:srgbClr val="FFBA55"/>
      </a:accent4>
      <a:accent5>
        <a:srgbClr val="F18870"/>
      </a:accent5>
      <a:accent6>
        <a:srgbClr val="EC5F74"/>
      </a:accent6>
      <a:hlink>
        <a:srgbClr val="0563C1"/>
      </a:hlink>
      <a:folHlink>
        <a:srgbClr val="954D72"/>
      </a:folHlink>
    </a:clrScheme>
    <a:fontScheme name="自定义 9">
      <a:majorFont>
        <a:latin typeface="Arial"/>
        <a:ea typeface="微软雅黑"/>
        <a:cs typeface=""/>
      </a:majorFont>
      <a:minorFont>
        <a:latin typeface="Arial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/>
            </a:gs>
            <a:gs pos="100000">
              <a:schemeClr val="phClr">
                <a:lumMod val="85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</TotalTime>
  <Words>64</Words>
  <Application>Microsoft Office PowerPoint</Application>
  <PresentationFormat>宽屏</PresentationFormat>
  <Paragraphs>13</Paragraphs>
  <Slides>8</Slides>
  <Notes>0</Notes>
  <HiddenSlides>0</HiddenSlides>
  <MMClips>0</MMClips>
  <ScaleCrop>false</ScaleCrop>
  <HeadingPairs>
    <vt:vector size="8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6" baseType="lpstr">
      <vt:lpstr>方正粗黑宋简体</vt:lpstr>
      <vt:lpstr>仿宋</vt:lpstr>
      <vt:lpstr>微软雅黑</vt:lpstr>
      <vt:lpstr>Arial</vt:lpstr>
      <vt:lpstr>Calibri</vt:lpstr>
      <vt:lpstr>Wingdings</vt:lpstr>
      <vt:lpstr>Office 主题​​</vt:lpstr>
      <vt:lpstr>Microsoft Word 文档</vt:lpstr>
      <vt:lpstr>PowerPoint 演示文稿</vt:lpstr>
      <vt:lpstr>一、公司介绍及履约能力</vt:lpstr>
      <vt:lpstr>二、主要标的信息</vt:lpstr>
      <vt:lpstr>三、技术参数介绍</vt:lpstr>
      <vt:lpstr> 四、产品质量及质保期限 </vt:lpstr>
      <vt:lpstr> 五、同类业绩 </vt:lpstr>
      <vt:lpstr>六、报价表</vt:lpstr>
      <vt:lpstr>七、报价依据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春伟 高</cp:lastModifiedBy>
  <cp:revision>206</cp:revision>
  <dcterms:created xsi:type="dcterms:W3CDTF">2019-06-19T02:08:00Z</dcterms:created>
  <dcterms:modified xsi:type="dcterms:W3CDTF">2023-09-14T08:47:47Z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2052-11.1.0.14309</vt:lpwstr>
  </property>
  <property fmtid="{D5CDD505-2E9C-101B-9397-08002B2CF9AE}" pid="3" name="ICV">
    <vt:lpwstr>4B8FB23AEACB4D42998CDB95AD2F8041_13</vt:lpwstr>
  </property>
</Properties>
</file>