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ink/ink1.xml" ContentType="application/inkml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82" r:id="rId4"/>
    <p:sldId id="267" r:id="rId5"/>
    <p:sldId id="290" r:id="rId6"/>
    <p:sldId id="292" r:id="rId7"/>
    <p:sldId id="260" r:id="rId8"/>
    <p:sldId id="291" r:id="rId9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73" y="72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.3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2023/9/14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2023/9/14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2023/9/14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2023/9/14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.docx"/><Relationship Id="rId3" Type="http://schemas.openxmlformats.org/officeDocument/2006/relationships/tags" Target="../tags/tag77.xml"/><Relationship Id="rId7" Type="http://schemas.openxmlformats.org/officeDocument/2006/relationships/image" Target="../media/image1.png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二、主要标的信息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三、技术参数介绍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四、产品质量及质保期限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8158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36908" y="146686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201777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>
                <a:extLst>
                  <a:ext uri="{FF2B5EF4-FFF2-40B4-BE49-F238E27FC236}">
                    <a16:creationId xmlns:a16="http://schemas.microsoft.com/office/drawing/2014/main" id="{87DD823E-B4B0-1350-F1DB-9C31057CB9C5}"/>
                  </a:ext>
                </a:extLst>
              </p14:cNvPr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>
                <a:extLst>
                  <a:ext uri="{FF2B5EF4-FFF2-40B4-BE49-F238E27FC236}">
                    <a16:creationId xmlns:a16="http://schemas.microsoft.com/office/drawing/2014/main" id="{87DD823E-B4B0-1350-F1DB-9C31057CB9C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48691" y="5673321"/>
                <a:ext cx="18000" cy="180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63B33BA9-2B2D-1FEF-229A-9A019EEB6D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8469211"/>
              </p:ext>
            </p:extLst>
          </p:nvPr>
        </p:nvGraphicFramePr>
        <p:xfrm>
          <a:off x="984250" y="1276350"/>
          <a:ext cx="9979025" cy="420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8" imgW="3871467" imgH="1623195" progId="Word.Document.12">
                  <p:embed/>
                </p:oleObj>
              </mc:Choice>
              <mc:Fallback>
                <p:oleObj name="Document" r:id="rId8" imgW="3871467" imgH="162319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84250" y="1276350"/>
                        <a:ext cx="9979025" cy="4200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hkN2Q0MTQ3YWZlYzNlYjZmMzU3NzlkMzljMTNiNDg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64</Words>
  <Application>Microsoft Office PowerPoint</Application>
  <PresentationFormat>宽屏</PresentationFormat>
  <Paragraphs>13</Paragraphs>
  <Slides>8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Microsoft Word 文档</vt:lpstr>
      <vt:lpstr>PowerPoint 演示文稿</vt:lpstr>
      <vt:lpstr>一、公司介绍及履约能力</vt:lpstr>
      <vt:lpstr>二、主要标的信息</vt:lpstr>
      <vt:lpstr>三、技术参数介绍</vt:lpstr>
      <vt:lpstr> 四、产品质量及质保期限 </vt:lpstr>
      <vt:lpstr> 五、同类业绩 </vt:lpstr>
      <vt:lpstr>六、报价表</vt:lpstr>
      <vt:lpstr>七、报价依据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春伟 高</cp:lastModifiedBy>
  <cp:revision>206</cp:revision>
  <dcterms:created xsi:type="dcterms:W3CDTF">2019-06-19T02:08:00Z</dcterms:created>
  <dcterms:modified xsi:type="dcterms:W3CDTF">2023-09-14T08:47:47Z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4B8FB23AEACB4D42998CDB95AD2F8041_13</vt:lpwstr>
  </property>
</Properties>
</file>