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3"/>
    <p:sldId id="259" r:id="rId4"/>
    <p:sldId id="282" r:id="rId5"/>
    <p:sldId id="267" r:id="rId6"/>
    <p:sldId id="281" r:id="rId7"/>
    <p:sldId id="288" r:id="rId8"/>
    <p:sldId id="260" r:id="rId9"/>
  </p:sldIdLst>
  <p:sldSz cx="12192000" cy="6858000"/>
  <p:notesSz cx="6858000" cy="9144000"/>
  <p:custDataLst>
    <p:tags r:id="rId1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88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088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6" Type="http://schemas.openxmlformats.org/officeDocument/2006/relationships/tags" Target="tags/tag78.xml"/><Relationship Id="rId15" Type="http://schemas.openxmlformats.org/officeDocument/2006/relationships/commentAuthors" Target="commentAuthors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handoutMaster" Target="handoutMasters/handoutMaster1.xml"/><Relationship Id="rId1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7.xml"/><Relationship Id="rId3" Type="http://schemas.openxmlformats.org/officeDocument/2006/relationships/tags" Target="../tags/tag76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300561"/>
            <a:ext cx="11789410" cy="101473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医用冷藏柜</a:t>
            </a:r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740" y="97155"/>
            <a:ext cx="10220325" cy="113855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</a:t>
            </a: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医疗器械经营许可及医疗器械注册证或备案证明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品牌型号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UNIT_TABLE_BEAUTIFY" val="smartTable{786d6b7c-0c32-44fc-9225-0e5e1cf52796}"/>
</p:tagLst>
</file>

<file path=ppt/tags/tag7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177</Words>
  <Application>WPS 演示</Application>
  <PresentationFormat>宽屏</PresentationFormat>
  <Paragraphs>48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7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 五、医疗器械经营许可及医疗器械注册证或备案证明 </vt:lpstr>
      <vt:lpstr>六、报价表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208</cp:revision>
  <dcterms:created xsi:type="dcterms:W3CDTF">2019-06-19T02:08:00Z</dcterms:created>
  <dcterms:modified xsi:type="dcterms:W3CDTF">2023-08-17T10:15:37Z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51AACFCCCBC242088C0176D602734F6B_13</vt:lpwstr>
  </property>
</Properties>
</file>