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88" r:id="rId8"/>
    <p:sldId id="260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08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300561"/>
            <a:ext cx="11789410" cy="1014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医用冷藏柜</a:t>
            </a:r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740" y="97155"/>
            <a:ext cx="10220325" cy="113855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医疗器械经营许可及医疗器械注册证或备案证明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WPS 演示</Application>
  <PresentationFormat>宽屏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五、医疗器械经营许可及医疗器械注册证或备案证明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208</cp:revision>
  <dcterms:created xsi:type="dcterms:W3CDTF">2019-06-19T02:08:00Z</dcterms:created>
  <dcterms:modified xsi:type="dcterms:W3CDTF">2023-08-17T10:15:37Z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51AACFCCCBC242088C0176D602734F6B_13</vt:lpwstr>
  </property>
</Properties>
</file>