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3"/>
    <p:sldId id="259" r:id="rId4"/>
    <p:sldId id="282" r:id="rId5"/>
    <p:sldId id="267" r:id="rId6"/>
    <p:sldId id="281" r:id="rId7"/>
    <p:sldId id="260" r:id="rId8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102" y="120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76.xml"/><Relationship Id="rId14" Type="http://schemas.openxmlformats.org/officeDocument/2006/relationships/commentAuthors" Target="commentAuthors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38916"/>
            <a:ext cx="11789410" cy="19380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深部静脉血栓预防</a:t>
            </a:r>
            <a:endParaRPr lang="zh-CN" sz="6000" b="1" spc="20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系统</a:t>
            </a:r>
            <a:r>
              <a:rPr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sz="6000" b="1" spc="20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二、专业技术团队能力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三、服务方案介绍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四、同类业绩介绍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  <a:endParaRPr lang="zh-CN" altLang="en-US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graphicFrame>
        <p:nvGraphicFramePr>
          <p:cNvPr id="10" name="表格 9"/>
          <p:cNvGraphicFramePr/>
          <p:nvPr>
            <p:custDataLst>
              <p:tags r:id="rId3"/>
            </p:custDataLst>
          </p:nvPr>
        </p:nvGraphicFramePr>
        <p:xfrm>
          <a:off x="1179195" y="1752454"/>
          <a:ext cx="10480675" cy="27769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2635250"/>
                <a:gridCol w="2008505"/>
                <a:gridCol w="2237959"/>
                <a:gridCol w="2849661"/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/>
                        <a:t>服务内容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投标报价（万元）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75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  <a:p>
                      <a:pPr indent="0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7565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/>
                        <a:t>合计：（大写）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TABLE_BEAUTIFY" val="smartTable{786d6b7c-0c32-44fc-9225-0e5e1cf52796}"/>
</p:tagLst>
</file>

<file path=ppt/tags/tag7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p="http://schemas.openxmlformats.org/presentationml/2006/main">
  <p:tag name="COMMONDATA" val="eyJoZGlkIjoiNzc1MzVjMWYzNWZlZmM2MjNlYjU1YTQ5ZDI4NWMzZTMifQ=="/>
  <p:tag name="KSO_WPP_MARK_KEY" val="e2cf0ae9-1042-403d-abe0-0046867fca3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</Words>
  <Application>WPS 演示</Application>
  <PresentationFormat>宽屏</PresentationFormat>
  <Paragraphs>47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二、专业技术团队能力</vt:lpstr>
      <vt:lpstr>三、服务方案介绍</vt:lpstr>
      <vt:lpstr> 四、同类业绩介绍 </vt:lpstr>
      <vt:lpstr>五、报价表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WGH•ngu</cp:lastModifiedBy>
  <cp:revision>203</cp:revision>
  <dcterms:created xsi:type="dcterms:W3CDTF">2019-06-19T02:08:00Z</dcterms:created>
  <dcterms:modified xsi:type="dcterms:W3CDTF">2023-08-21T01:02:22Z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7AA88A52839644B880B8BA8D49D69DEA_13</vt:lpwstr>
  </property>
</Properties>
</file>