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82" r:id="rId4"/>
    <p:sldId id="267" r:id="rId5"/>
    <p:sldId id="281" r:id="rId6"/>
    <p:sldId id="290" r:id="rId7"/>
    <p:sldId id="288" r:id="rId8"/>
    <p:sldId id="291" r:id="rId9"/>
    <p:sldId id="292" r:id="rId10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73" y="72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2023/8/11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7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四、安全管理措施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</a:p>
        </p:txBody>
      </p:sp>
      <p:graphicFrame>
        <p:nvGraphicFramePr>
          <p:cNvPr id="10" name="表格 9"/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456840692"/>
              </p:ext>
            </p:extLst>
          </p:nvPr>
        </p:nvGraphicFramePr>
        <p:xfrm>
          <a:off x="1178878" y="1453515"/>
          <a:ext cx="9402036" cy="25431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34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3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65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 dirty="0" err="1"/>
                        <a:t>投标报价（万元</a:t>
                      </a:r>
                      <a:r>
                        <a:rPr lang="en-US" b="1" dirty="0"/>
                        <a:t>）</a:t>
                      </a:r>
                      <a:endParaRPr lang="en-US" altLang="en-US" b="1" dirty="0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7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1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 dirty="0"/>
                        <a:t>螺杆式水冷机组全面维护检修服务</a:t>
                      </a:r>
                      <a:endParaRPr lang="en-US" altLang="en-US" b="1" dirty="0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 dirty="0"/>
                        <a:t> 3</a:t>
                      </a:r>
                      <a:endParaRPr lang="en-US" altLang="en-US" b="1" dirty="0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 dirty="0"/>
                        <a:t> </a:t>
                      </a:r>
                    </a:p>
                    <a:p>
                      <a:pPr indent="0" algn="ctr">
                        <a:buNone/>
                      </a:pPr>
                      <a:r>
                        <a:rPr lang="en-US" b="1" dirty="0"/>
                        <a:t> </a:t>
                      </a:r>
                      <a:endParaRPr lang="en-US" altLang="en-US" b="1" dirty="0"/>
                    </a:p>
                    <a:p>
                      <a:pPr indent="0">
                        <a:buNone/>
                      </a:pPr>
                      <a:r>
                        <a:rPr lang="en-US" b="1" dirty="0"/>
                        <a:t> </a:t>
                      </a:r>
                      <a:endParaRPr lang="en-US" altLang="en-US" b="1" dirty="0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7565">
                <a:tc gridSpan="4"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b="1" dirty="0"/>
                    </a:p>
                    <a:p>
                      <a:pPr indent="0">
                        <a:buNone/>
                      </a:pPr>
                      <a:r>
                        <a:rPr lang="en-US" b="1" dirty="0" err="1"/>
                        <a:t>合计</a:t>
                      </a:r>
                      <a:r>
                        <a:rPr lang="en-US" b="1" dirty="0"/>
                        <a:t>：             （</a:t>
                      </a:r>
                      <a:r>
                        <a:rPr lang="en-US" b="1" dirty="0" err="1"/>
                        <a:t>大写</a:t>
                      </a:r>
                      <a:r>
                        <a:rPr lang="en-US" b="1" dirty="0"/>
                        <a:t>）</a:t>
                      </a:r>
                      <a:r>
                        <a:rPr lang="zh-CN" altLang="en-US" b="1" dirty="0"/>
                        <a:t>：</a:t>
                      </a:r>
                      <a:endParaRPr lang="en-US" altLang="en-US" b="1" dirty="0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560101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八、价格构成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八、报价依据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26105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zhkN2Q0MTQ3YWZlYzNlYjZmMzU3NzlkMzljMTNiNDg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786d6b7c-0c32-44fc-9225-0e5e1cf52796}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93</Words>
  <Application>Microsoft Office PowerPoint</Application>
  <PresentationFormat>宽屏</PresentationFormat>
  <Paragraphs>26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二、专业技术团队能力</vt:lpstr>
      <vt:lpstr>三、服务方案</vt:lpstr>
      <vt:lpstr> 四、安全管理措施 </vt:lpstr>
      <vt:lpstr> 五、同类业绩 </vt:lpstr>
      <vt:lpstr>六、报价表</vt:lpstr>
      <vt:lpstr>八、价格构成</vt:lpstr>
      <vt:lpstr>八、报价依据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高 春伟</cp:lastModifiedBy>
  <cp:revision>203</cp:revision>
  <dcterms:created xsi:type="dcterms:W3CDTF">2019-06-19T02:08:00Z</dcterms:created>
  <dcterms:modified xsi:type="dcterms:W3CDTF">2023-08-11T03:02:42Z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4B8FB23AEACB4D42998CDB95AD2F8041_13</vt:lpwstr>
  </property>
</Properties>
</file>