
<file path=[Content_Types].xml><?xml version="1.0" encoding="utf-8"?>
<Types xmlns="http://schemas.openxmlformats.org/package/2006/content-types">
  <Default Extension="docx" ContentType="application/vnd.openxmlformats-officedocument.wordprocessingml.document"/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ink/ink1.xml" ContentType="application/inkml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9" r:id="rId3"/>
    <p:sldId id="282" r:id="rId4"/>
    <p:sldId id="267" r:id="rId5"/>
    <p:sldId id="281" r:id="rId6"/>
    <p:sldId id="290" r:id="rId7"/>
    <p:sldId id="292" r:id="rId8"/>
    <p:sldId id="260" r:id="rId9"/>
    <p:sldId id="291" r:id="rId10"/>
  </p:sldIdLst>
  <p:sldSz cx="12192000" cy="6858000"/>
  <p:notesSz cx="6858000" cy="9144000"/>
  <p:custDataLst>
    <p:tags r:id="rId13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773" y="72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.399"/>
    </inkml:context>
    <inkml:brush xml:id="br0">
      <inkml:brushProperty name="width" value="0.05" units="cm"/>
      <inkml:brushProperty name="height" value="0.05" units="cm"/>
    </inkml:brush>
  </inkml:definitions>
  <inkml:trace contextRef="#ctx0" brushRef="#br0">0 1 24575,'0'0'-8191</inkml:trace>
</inkml:ink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2023/8/10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2023/8/10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package" Target="../embeddings/Microsoft_Word_Document.docx"/><Relationship Id="rId3" Type="http://schemas.openxmlformats.org/officeDocument/2006/relationships/tags" Target="../tags/tag79.xml"/><Relationship Id="rId7" Type="http://schemas.openxmlformats.org/officeDocument/2006/relationships/image" Target="../media/image1.png"/><Relationship Id="rId2" Type="http://schemas.openxmlformats.org/officeDocument/2006/relationships/tags" Target="../tags/tag78.xml"/><Relationship Id="rId1" Type="http://schemas.openxmlformats.org/officeDocument/2006/relationships/tags" Target="../tags/tag77.xml"/><Relationship Id="rId5" Type="http://schemas.openxmlformats.org/officeDocument/2006/relationships/customXml" Target="../ink/ink1.xml"/><Relationship Id="rId4" Type="http://schemas.openxmlformats.org/officeDocument/2006/relationships/slideLayout" Target="../slideLayouts/slideLayout1.xml"/><Relationship Id="rId9" Type="http://schemas.openxmlformats.org/officeDocument/2006/relationships/image" Target="../media/image1.emf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82.xml"/><Relationship Id="rId2" Type="http://schemas.openxmlformats.org/officeDocument/2006/relationships/tags" Target="../tags/tag81.xml"/><Relationship Id="rId1" Type="http://schemas.openxmlformats.org/officeDocument/2006/relationships/tags" Target="../tags/tag80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二、主要标的信息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三、技术参数介绍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四、功能性能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五、产品质量及质保期限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0381589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336908" y="146686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201777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5">
            <p14:nvContentPartPr>
              <p14:cNvPr id="6" name="墨迹 5">
                <a:extLst>
                  <a:ext uri="{FF2B5EF4-FFF2-40B4-BE49-F238E27FC236}">
                    <a16:creationId xmlns:a16="http://schemas.microsoft.com/office/drawing/2014/main" id="{87DD823E-B4B0-1350-F1DB-9C31057CB9C5}"/>
                  </a:ext>
                </a:extLst>
              </p14:cNvPr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>
                <a:extLst>
                  <a:ext uri="{FF2B5EF4-FFF2-40B4-BE49-F238E27FC236}">
                    <a16:creationId xmlns:a16="http://schemas.microsoft.com/office/drawing/2014/main" id="{87DD823E-B4B0-1350-F1DB-9C31057CB9C5}"/>
                  </a:ext>
                </a:extLst>
              </p:cNvPr>
              <p:cNvPicPr/>
              <p:nvPr/>
            </p:nvPicPr>
            <p:blipFill>
              <a:blip r:embed="rId7"/>
              <a:stretch>
                <a:fillRect/>
              </a:stretch>
            </p:blipFill>
            <p:spPr>
              <a:xfrm>
                <a:off x="6848691" y="5673321"/>
                <a:ext cx="18000" cy="18000"/>
              </a:xfrm>
              <a:prstGeom prst="rect">
                <a:avLst/>
              </a:prstGeom>
            </p:spPr>
          </p:pic>
        </mc:Fallback>
      </mc:AlternateContent>
      <p:graphicFrame>
        <p:nvGraphicFramePr>
          <p:cNvPr id="7" name="对象 6">
            <a:extLst>
              <a:ext uri="{FF2B5EF4-FFF2-40B4-BE49-F238E27FC236}">
                <a16:creationId xmlns:a16="http://schemas.microsoft.com/office/drawing/2014/main" id="{63B33BA9-2B2D-1FEF-229A-9A019EEB6DA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57817435"/>
              </p:ext>
            </p:extLst>
          </p:nvPr>
        </p:nvGraphicFramePr>
        <p:xfrm>
          <a:off x="994410" y="1290936"/>
          <a:ext cx="9867900" cy="469931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8" imgW="5261479" imgH="2350222" progId="Word.Document.12">
                  <p:embed/>
                </p:oleObj>
              </mc:Choice>
              <mc:Fallback>
                <p:oleObj name="Document" r:id="rId8" imgW="5261479" imgH="2350222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9"/>
                      <a:stretch>
                        <a:fillRect/>
                      </a:stretch>
                    </p:blipFill>
                    <p:spPr>
                      <a:xfrm>
                        <a:off x="994410" y="1290936"/>
                        <a:ext cx="9867900" cy="469931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custDataLst>
      <p:tags r:id="rId1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NzhkN2Q0MTQ3YWZlYzNlYjZmMzU3NzlkMzljMTNiNDg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70</Words>
  <Application>Microsoft Office PowerPoint</Application>
  <PresentationFormat>宽屏</PresentationFormat>
  <Paragraphs>14</Paragraphs>
  <Slides>9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17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Microsoft Word 文档</vt:lpstr>
      <vt:lpstr>PowerPoint 演示文稿</vt:lpstr>
      <vt:lpstr>一、公司介绍及履约能力</vt:lpstr>
      <vt:lpstr>二、主要标的信息</vt:lpstr>
      <vt:lpstr>三、技术参数介绍</vt:lpstr>
      <vt:lpstr> 四、功能性能 </vt:lpstr>
      <vt:lpstr> 五、产品质量及质保期限 </vt:lpstr>
      <vt:lpstr> 六、同类业绩 </vt:lpstr>
      <vt:lpstr>七、报价表</vt:lpstr>
      <vt:lpstr>八、报价依据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高 春伟</cp:lastModifiedBy>
  <cp:revision>204</cp:revision>
  <dcterms:created xsi:type="dcterms:W3CDTF">2019-06-19T02:08:00Z</dcterms:created>
  <dcterms:modified xsi:type="dcterms:W3CDTF">2023-08-10T08:57:30Z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4B8FB23AEACB4D42998CDB95AD2F8041_13</vt:lpwstr>
  </property>
</Properties>
</file>