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ink/ink1.xml" ContentType="application/inkml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9" r:id="rId3"/>
    <p:sldId id="282" r:id="rId4"/>
    <p:sldId id="267" r:id="rId5"/>
    <p:sldId id="281" r:id="rId6"/>
    <p:sldId id="290" r:id="rId7"/>
    <p:sldId id="292" r:id="rId8"/>
    <p:sldId id="260" r:id="rId9"/>
    <p:sldId id="291" r:id="rId10"/>
  </p:sldIdLst>
  <p:sldSz cx="12192000" cy="6858000"/>
  <p:notesSz cx="6858000" cy="9144000"/>
  <p:custDataLst>
    <p:tags r:id="rId1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82" d="100"/>
          <a:sy n="82" d="100"/>
        </p:scale>
        <p:origin x="773" y="72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2023/8/10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08T08:40:57.39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2023/8/10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2023/8/10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2023/8/10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2023/8/10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2023/8/10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2023/8/10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2023/8/10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2023/8/10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2023/8/10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2023/8/10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2023/8/10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2023/8/10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2023/8/10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6.xml"/><Relationship Id="rId1" Type="http://schemas.openxmlformats.org/officeDocument/2006/relationships/tags" Target="../tags/tag6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8.xml"/><Relationship Id="rId1" Type="http://schemas.openxmlformats.org/officeDocument/2006/relationships/tags" Target="../tags/tag6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0.xml"/><Relationship Id="rId1" Type="http://schemas.openxmlformats.org/officeDocument/2006/relationships/tags" Target="../tags/tag6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2.xml"/><Relationship Id="rId1" Type="http://schemas.openxmlformats.org/officeDocument/2006/relationships/tags" Target="../tags/tag7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4.xml"/><Relationship Id="rId1" Type="http://schemas.openxmlformats.org/officeDocument/2006/relationships/tags" Target="../tags/tag7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6.xml"/><Relationship Id="rId1" Type="http://schemas.openxmlformats.org/officeDocument/2006/relationships/tags" Target="../tags/tag7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Word_Document.docx"/><Relationship Id="rId3" Type="http://schemas.openxmlformats.org/officeDocument/2006/relationships/tags" Target="../tags/tag79.xml"/><Relationship Id="rId7" Type="http://schemas.openxmlformats.org/officeDocument/2006/relationships/image" Target="../media/image1.png"/><Relationship Id="rId2" Type="http://schemas.openxmlformats.org/officeDocument/2006/relationships/tags" Target="../tags/tag78.xml"/><Relationship Id="rId1" Type="http://schemas.openxmlformats.org/officeDocument/2006/relationships/tags" Target="../tags/tag77.xml"/><Relationship Id="rId5" Type="http://schemas.openxmlformats.org/officeDocument/2006/relationships/customXml" Target="../ink/ink1.xml"/><Relationship Id="rId4" Type="http://schemas.openxmlformats.org/officeDocument/2006/relationships/slideLayout" Target="../slideLayouts/slideLayout1.xml"/><Relationship Id="rId9" Type="http://schemas.openxmlformats.org/officeDocument/2006/relationships/image" Target="../media/image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82.xml"/><Relationship Id="rId2" Type="http://schemas.openxmlformats.org/officeDocument/2006/relationships/tags" Target="../tags/tag81.xml"/><Relationship Id="rId1" Type="http://schemas.openxmlformats.org/officeDocument/2006/relationships/tags" Target="../tags/tag80.xml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33353"/>
            <a:ext cx="6047552" cy="11785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2023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2236426"/>
            <a:ext cx="11789410" cy="1143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/>
            <a:r>
              <a:rPr lang="zh-CN" sz="6000" b="1" spc="200" dirty="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</a:t>
            </a:r>
            <a:r>
              <a:rPr 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院</a:t>
            </a:r>
            <a:r>
              <a:rPr lang="en-US" alt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二、主要标的信息</a:t>
            </a: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三、技术参数介绍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四、功能性能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五、产品质量及质保期限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六、同类业绩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381589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336908" y="146686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七、报价表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79195" y="5201777"/>
            <a:ext cx="83642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报价单位（盖章）：</a:t>
            </a:r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日期：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6" name="墨迹 5">
                <a:extLst>
                  <a:ext uri="{FF2B5EF4-FFF2-40B4-BE49-F238E27FC236}">
                    <a16:creationId xmlns:a16="http://schemas.microsoft.com/office/drawing/2014/main" id="{87DD823E-B4B0-1350-F1DB-9C31057CB9C5}"/>
                  </a:ext>
                </a:extLst>
              </p14:cNvPr>
              <p14:cNvContentPartPr/>
              <p14:nvPr/>
            </p14:nvContentPartPr>
            <p14:xfrm>
              <a:off x="6857691" y="5681961"/>
              <a:ext cx="360" cy="360"/>
            </p14:xfrm>
          </p:contentPart>
        </mc:Choice>
        <mc:Fallback xmlns="">
          <p:pic>
            <p:nvPicPr>
              <p:cNvPr id="6" name="墨迹 5">
                <a:extLst>
                  <a:ext uri="{FF2B5EF4-FFF2-40B4-BE49-F238E27FC236}">
                    <a16:creationId xmlns:a16="http://schemas.microsoft.com/office/drawing/2014/main" id="{87DD823E-B4B0-1350-F1DB-9C31057CB9C5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848691" y="5673321"/>
                <a:ext cx="18000" cy="1800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7" name="对象 6">
            <a:extLst>
              <a:ext uri="{FF2B5EF4-FFF2-40B4-BE49-F238E27FC236}">
                <a16:creationId xmlns:a16="http://schemas.microsoft.com/office/drawing/2014/main" id="{63B33BA9-2B2D-1FEF-229A-9A019EEB6DA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7817435"/>
              </p:ext>
            </p:extLst>
          </p:nvPr>
        </p:nvGraphicFramePr>
        <p:xfrm>
          <a:off x="994410" y="1290936"/>
          <a:ext cx="9867900" cy="46993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8" imgW="5261479" imgH="2350222" progId="Word.Document.12">
                  <p:embed/>
                </p:oleObj>
              </mc:Choice>
              <mc:Fallback>
                <p:oleObj name="Document" r:id="rId8" imgW="5261479" imgH="235022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994410" y="1290936"/>
                        <a:ext cx="9867900" cy="46993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八、报价依据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NzhkN2Q0MTQ3YWZlYzNlYjZmMzU3NzlkMzljMTNiNDgifQ=="/>
  <p:tag name="KSO_WPP_MARK_KEY" val="8a3f9b3e-16eb-426a-b672-188240b393bf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70</Words>
  <Application>Microsoft Office PowerPoint</Application>
  <PresentationFormat>宽屏</PresentationFormat>
  <Paragraphs>14</Paragraphs>
  <Slides>9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方正粗黑宋简体</vt:lpstr>
      <vt:lpstr>仿宋</vt:lpstr>
      <vt:lpstr>微软雅黑</vt:lpstr>
      <vt:lpstr>Arial</vt:lpstr>
      <vt:lpstr>Calibri</vt:lpstr>
      <vt:lpstr>Wingdings</vt:lpstr>
      <vt:lpstr>Office 主题​​</vt:lpstr>
      <vt:lpstr>Microsoft Word 文档</vt:lpstr>
      <vt:lpstr>PowerPoint 演示文稿</vt:lpstr>
      <vt:lpstr>一、公司介绍及履约能力</vt:lpstr>
      <vt:lpstr>二、主要标的信息</vt:lpstr>
      <vt:lpstr>三、技术参数介绍</vt:lpstr>
      <vt:lpstr> 四、功能性能 </vt:lpstr>
      <vt:lpstr> 五、产品质量及质保期限 </vt:lpstr>
      <vt:lpstr> 六、同类业绩 </vt:lpstr>
      <vt:lpstr>七、报价表</vt:lpstr>
      <vt:lpstr>八、报价依据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高 春伟</cp:lastModifiedBy>
  <cp:revision>204</cp:revision>
  <dcterms:created xsi:type="dcterms:W3CDTF">2019-06-19T02:08:00Z</dcterms:created>
  <dcterms:modified xsi:type="dcterms:W3CDTF">2023-08-10T08:57:30Z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ICV">
    <vt:lpwstr>4B8FB23AEACB4D42998CDB95AD2F8041_13</vt:lpwstr>
  </property>
</Properties>
</file>