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3"/>
    <p:sldId id="259" r:id="rId4"/>
    <p:sldId id="282" r:id="rId5"/>
    <p:sldId id="267" r:id="rId6"/>
    <p:sldId id="281" r:id="rId7"/>
    <p:sldId id="260" r:id="rId8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56" d="100"/>
          <a:sy n="56" d="100"/>
        </p:scale>
        <p:origin x="102" y="120"/>
      </p:cViewPr>
      <p:guideLst>
        <p:guide orient="horz" pos="21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6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6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33353"/>
            <a:ext cx="6047552" cy="11785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2023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  <a:endParaRPr lang="zh-CN" altLang="en-US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1295" y="1838916"/>
            <a:ext cx="11789410" cy="19380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sz="60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赤峰市医院冷链监控系统</a:t>
            </a:r>
            <a:endParaRPr sz="6000" b="1" spc="20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sz="60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sz="6000" b="1" spc="20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一、公司介绍及履约能力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l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二、专业技术团队能力</a:t>
            </a:r>
            <a:endParaRPr lang="zh-CN" altLang="en-US" sz="3890" b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三、服务方案介绍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b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四、同类业绩介绍</a:t>
            </a:r>
            <a:b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五、报价表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79195" y="5019040"/>
            <a:ext cx="836422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仿宋" panose="02010609060101010101" charset="-122"/>
                <a:ea typeface="仿宋" panose="02010609060101010101" charset="-122"/>
              </a:rPr>
              <a:t>报价单位（盖章）：</a:t>
            </a:r>
            <a:endParaRPr lang="en-US" altLang="zh-CN" b="1" dirty="0">
              <a:latin typeface="仿宋" panose="02010609060101010101" charset="-122"/>
              <a:ea typeface="仿宋" panose="02010609060101010101" charset="-122"/>
            </a:endParaRPr>
          </a:p>
          <a:p>
            <a:endParaRPr lang="en-US" altLang="zh-CN" b="1" dirty="0">
              <a:latin typeface="仿宋" panose="02010609060101010101" charset="-122"/>
              <a:ea typeface="仿宋" panose="02010609060101010101" charset="-122"/>
            </a:endParaRPr>
          </a:p>
          <a:p>
            <a:r>
              <a:rPr lang="zh-CN" altLang="en-US" b="1" dirty="0">
                <a:latin typeface="仿宋" panose="02010609060101010101" charset="-122"/>
                <a:ea typeface="仿宋" panose="02010609060101010101" charset="-122"/>
              </a:rPr>
              <a:t>日期：</a:t>
            </a:r>
            <a:endParaRPr lang="zh-CN" altLang="en-US" b="1" dirty="0">
              <a:latin typeface="仿宋" panose="02010609060101010101" charset="-122"/>
              <a:ea typeface="仿宋" panose="02010609060101010101" charset="-122"/>
            </a:endParaRPr>
          </a:p>
        </p:txBody>
      </p:sp>
      <p:graphicFrame>
        <p:nvGraphicFramePr>
          <p:cNvPr id="10" name="表格 9"/>
          <p:cNvGraphicFramePr/>
          <p:nvPr>
            <p:custDataLst>
              <p:tags r:id="rId3"/>
            </p:custDataLst>
          </p:nvPr>
        </p:nvGraphicFramePr>
        <p:xfrm>
          <a:off x="1179195" y="1752454"/>
          <a:ext cx="10480675" cy="277692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9300"/>
                <a:gridCol w="2635250"/>
                <a:gridCol w="2008505"/>
                <a:gridCol w="2237959"/>
                <a:gridCol w="2849661"/>
              </a:tblGrid>
              <a:tr h="8636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序号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b="1"/>
                        <a:t>项目名称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b="1"/>
                        <a:t>服务内容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b="1"/>
                        <a:t>最高限价（万元）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b="1"/>
                        <a:t>投标报价（万元）</a:t>
                      </a:r>
                      <a:endParaRPr lang="en-US" altLang="en-US" b="1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575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  <a:p>
                      <a:pPr indent="0">
                        <a:buNone/>
                      </a:pPr>
                      <a:r>
                        <a:rPr lang="en-US"/>
                        <a:t> </a:t>
                      </a:r>
                      <a:endParaRPr lang="en-US" altLang="en-US"/>
                    </a:p>
                  </a:txBody>
                  <a:tcPr marL="9525" marR="9525" marT="9525" marB="9525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7565">
                <a:tc gridSpan="5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/>
                        <a:t>合计：（大写）</a:t>
                      </a:r>
                      <a:endParaRPr lang="en-US" altLang="en-US"/>
                    </a:p>
                  </a:txBody>
                  <a:tcPr marL="9525" marR="9525" marT="9525" marB="9525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TABLE_BEAUTIFY" val="smartTable{786d6b7c-0c32-44fc-9225-0e5e1cf52796}"/>
</p:tagLst>
</file>

<file path=ppt/tags/tag75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p="http://schemas.openxmlformats.org/presentationml/2006/main">
  <p:tag name="COMMONDATA" val="eyJoZGlkIjoiNzc1MzVjMWYzNWZlZmM2MjNlYjU1YTQ5ZDI4NWMzZTMifQ=="/>
  <p:tag name="KSO_WPP_MARK_KEY" val="e2cf0ae9-1042-403d-abe0-0046867fca3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</Words>
  <Application>WPS 演示</Application>
  <PresentationFormat>宽屏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方正粗黑宋简体</vt:lpstr>
      <vt:lpstr>仿宋</vt:lpstr>
      <vt:lpstr>Arial Unicode MS</vt:lpstr>
      <vt:lpstr>Calibri</vt:lpstr>
      <vt:lpstr>Office 主题​​</vt:lpstr>
      <vt:lpstr>PowerPoint 演示文稿</vt:lpstr>
      <vt:lpstr>一、公司介绍及履约能力</vt:lpstr>
      <vt:lpstr>二、专业技术团队能力</vt:lpstr>
      <vt:lpstr>三、服务方案介绍</vt:lpstr>
      <vt:lpstr> 四、同类业绩介绍 </vt:lpstr>
      <vt:lpstr>五、报价表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WGH•ngu</cp:lastModifiedBy>
  <cp:revision>202</cp:revision>
  <dcterms:created xsi:type="dcterms:W3CDTF">2019-06-19T02:08:00Z</dcterms:created>
  <dcterms:modified xsi:type="dcterms:W3CDTF">2023-08-08T10:45:31Z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5C2150BEC0444890828A2C424D32C420_13</vt:lpwstr>
  </property>
</Properties>
</file>