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82" r:id="rId4"/>
    <p:sldId id="267" r:id="rId5"/>
    <p:sldId id="281" r:id="rId6"/>
    <p:sldId id="290" r:id="rId7"/>
    <p:sldId id="288" r:id="rId8"/>
    <p:sldId id="291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91" y="326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2023/8/8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2023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2236426"/>
            <a:ext cx="1178941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zh-CN" sz="6000" b="1" spc="200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</a:t>
            </a:r>
            <a:r>
              <a:rPr lang="zh-CN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院</a:t>
            </a:r>
            <a:r>
              <a:rPr lang="en-US" altLang="zh-CN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二、专业技术团队能力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三、服务方案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四、安全管理措施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9195" y="5019040"/>
            <a:ext cx="83642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报价单位（盖章）：</a:t>
            </a:r>
            <a:endParaRPr lang="en-US" altLang="zh-CN" b="1" dirty="0">
              <a:latin typeface="仿宋" panose="02010609060101010101" charset="-122"/>
              <a:ea typeface="仿宋" panose="02010609060101010101" charset="-122"/>
            </a:endParaRPr>
          </a:p>
          <a:p>
            <a:endParaRPr lang="en-US" altLang="zh-CN" b="1" dirty="0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日期：</a:t>
            </a:r>
          </a:p>
        </p:txBody>
      </p:sp>
      <p:graphicFrame>
        <p:nvGraphicFramePr>
          <p:cNvPr id="10" name="表格 9"/>
          <p:cNvGraphicFramePr/>
          <p:nvPr>
            <p:custDataLst>
              <p:tags r:id="rId4"/>
            </p:custDataLst>
          </p:nvPr>
        </p:nvGraphicFramePr>
        <p:xfrm>
          <a:off x="1178878" y="1453515"/>
          <a:ext cx="10480675" cy="31426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7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9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29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10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63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序号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项目名称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最高限价（万元）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投标报价（万元）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交货期（</a:t>
                      </a:r>
                      <a:r>
                        <a:rPr lang="zh-CN" altLang="en-US" b="1"/>
                        <a:t>工作</a:t>
                      </a:r>
                      <a:r>
                        <a:rPr lang="en-US" b="1"/>
                        <a:t>日）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7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1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 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 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 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 </a:t>
                      </a:r>
                      <a:endParaRPr lang="en-US" altLang="en-US" b="1"/>
                    </a:p>
                    <a:p>
                      <a:pPr indent="0">
                        <a:buNone/>
                      </a:pPr>
                      <a:r>
                        <a:rPr lang="en-US" b="1"/>
                        <a:t> </a:t>
                      </a:r>
                      <a:endParaRPr lang="en-US" altLang="en-US" b="1"/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7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2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 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 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 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 </a:t>
                      </a:r>
                      <a:endParaRPr lang="en-US" altLang="en-US" b="1"/>
                    </a:p>
                    <a:p>
                      <a:pPr indent="0">
                        <a:buNone/>
                      </a:pPr>
                      <a:r>
                        <a:rPr lang="en-US" b="1"/>
                        <a:t> </a:t>
                      </a:r>
                      <a:endParaRPr lang="en-US" altLang="en-US" b="1"/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7565">
                <a:tc gridSpan="5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b="1" dirty="0"/>
                        <a:t>合计：（大写）</a:t>
                      </a:r>
                      <a:endParaRPr lang="en-US" altLang="en-US" b="1" dirty="0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60101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七、报价依据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hkN2Q0MTQ3YWZlYzNlYjZmMzU3NzlkMzljMTNiNDg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86d6b7c-0c32-44fc-9225-0e5e1cf52796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89</Words>
  <Application>Microsoft Office PowerPoint</Application>
  <PresentationFormat>宽屏</PresentationFormat>
  <Paragraphs>31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方正粗黑宋简体</vt:lpstr>
      <vt:lpstr>仿宋</vt:lpstr>
      <vt:lpstr>微软雅黑</vt:lpstr>
      <vt:lpstr>Arial</vt:lpstr>
      <vt:lpstr>Calibri</vt:lpstr>
      <vt:lpstr>Wingdings</vt:lpstr>
      <vt:lpstr>Office 主题​​</vt:lpstr>
      <vt:lpstr>PowerPoint 演示文稿</vt:lpstr>
      <vt:lpstr>一、公司介绍及履约能力</vt:lpstr>
      <vt:lpstr>二、专业技术团队能力</vt:lpstr>
      <vt:lpstr>三、服务方案</vt:lpstr>
      <vt:lpstr> 四、安全管理措施 </vt:lpstr>
      <vt:lpstr> 五、同类业绩 </vt:lpstr>
      <vt:lpstr>六、报价表</vt:lpstr>
      <vt:lpstr>七、报价依据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高 春伟</cp:lastModifiedBy>
  <cp:revision>201</cp:revision>
  <dcterms:created xsi:type="dcterms:W3CDTF">2019-06-19T02:08:00Z</dcterms:created>
  <dcterms:modified xsi:type="dcterms:W3CDTF">2023-08-08T08:48:16Z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4B8FB23AEACB4D42998CDB95AD2F8041_13</vt:lpwstr>
  </property>
</Properties>
</file>