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9" r:id="rId3"/>
    <p:sldId id="282" r:id="rId4"/>
    <p:sldId id="267" r:id="rId5"/>
    <p:sldId id="281" r:id="rId6"/>
    <p:sldId id="290" r:id="rId7"/>
    <p:sldId id="294" r:id="rId8"/>
    <p:sldId id="292" r:id="rId9"/>
    <p:sldId id="293" r:id="rId10"/>
    <p:sldId id="288" r:id="rId11"/>
    <p:sldId id="291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九、报价表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8AFED6F-9659-3DC1-8155-A1B7EDB48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330583"/>
              </p:ext>
            </p:extLst>
          </p:nvPr>
        </p:nvGraphicFramePr>
        <p:xfrm>
          <a:off x="1329690" y="1356360"/>
          <a:ext cx="9669235" cy="3435997"/>
        </p:xfrm>
        <a:graphic>
          <a:graphicData uri="http://schemas.openxmlformats.org/drawingml/2006/table">
            <a:tbl>
              <a:tblPr firstRow="1" firstCol="1" bandRow="1"/>
              <a:tblGrid>
                <a:gridCol w="499032">
                  <a:extLst>
                    <a:ext uri="{9D8B030D-6E8A-4147-A177-3AD203B41FA5}">
                      <a16:colId xmlns:a16="http://schemas.microsoft.com/office/drawing/2014/main" val="1594213036"/>
                    </a:ext>
                  </a:extLst>
                </a:gridCol>
                <a:gridCol w="1968837">
                  <a:extLst>
                    <a:ext uri="{9D8B030D-6E8A-4147-A177-3AD203B41FA5}">
                      <a16:colId xmlns:a16="http://schemas.microsoft.com/office/drawing/2014/main" val="3586057861"/>
                    </a:ext>
                  </a:extLst>
                </a:gridCol>
                <a:gridCol w="1164622">
                  <a:extLst>
                    <a:ext uri="{9D8B030D-6E8A-4147-A177-3AD203B41FA5}">
                      <a16:colId xmlns:a16="http://schemas.microsoft.com/office/drawing/2014/main" val="2714716277"/>
                    </a:ext>
                  </a:extLst>
                </a:gridCol>
                <a:gridCol w="1355898">
                  <a:extLst>
                    <a:ext uri="{9D8B030D-6E8A-4147-A177-3AD203B41FA5}">
                      <a16:colId xmlns:a16="http://schemas.microsoft.com/office/drawing/2014/main" val="4104206784"/>
                    </a:ext>
                  </a:extLst>
                </a:gridCol>
                <a:gridCol w="1241778">
                  <a:extLst>
                    <a:ext uri="{9D8B030D-6E8A-4147-A177-3AD203B41FA5}">
                      <a16:colId xmlns:a16="http://schemas.microsoft.com/office/drawing/2014/main" val="3845766915"/>
                    </a:ext>
                  </a:extLst>
                </a:gridCol>
                <a:gridCol w="1241778">
                  <a:extLst>
                    <a:ext uri="{9D8B030D-6E8A-4147-A177-3AD203B41FA5}">
                      <a16:colId xmlns:a16="http://schemas.microsoft.com/office/drawing/2014/main" val="3724978418"/>
                    </a:ext>
                  </a:extLst>
                </a:gridCol>
                <a:gridCol w="1117987">
                  <a:extLst>
                    <a:ext uri="{9D8B030D-6E8A-4147-A177-3AD203B41FA5}">
                      <a16:colId xmlns:a16="http://schemas.microsoft.com/office/drawing/2014/main" val="3497205813"/>
                    </a:ext>
                  </a:extLst>
                </a:gridCol>
                <a:gridCol w="1079303">
                  <a:extLst>
                    <a:ext uri="{9D8B030D-6E8A-4147-A177-3AD203B41FA5}">
                      <a16:colId xmlns:a16="http://schemas.microsoft.com/office/drawing/2014/main" val="2438702350"/>
                    </a:ext>
                  </a:extLst>
                </a:gridCol>
              </a:tblGrid>
              <a:tr h="86893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序号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项目名称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微软雅黑" panose="020B0503020204020204" pitchFamily="34" charset="-122"/>
                        </a:rPr>
                        <a:t>数量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最高限价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（元）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投标单价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（元）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投标总价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（元）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交货期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（日）</a:t>
                      </a:r>
                      <a:endParaRPr lang="zh-CN" sz="20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质保期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（年）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337599"/>
                  </a:ext>
                </a:extLst>
              </a:tr>
              <a:tr h="6089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分体衣（冬装）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350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微软雅黑" panose="020B0503020204020204" pitchFamily="34" charset="-122"/>
                        </a:rPr>
                        <a:t>套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115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545520"/>
                  </a:ext>
                </a:extLst>
              </a:tr>
              <a:tr h="6089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刷手衣（半袖）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20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微软雅黑" panose="020B0503020204020204" pitchFamily="34" charset="-122"/>
                        </a:rPr>
                        <a:t>套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80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493342"/>
                  </a:ext>
                </a:extLst>
              </a:tr>
              <a:tr h="6089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手术衣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30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微软雅黑" panose="020B0503020204020204" pitchFamily="34" charset="-122"/>
                        </a:rPr>
                        <a:t>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80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kern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仿宋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194864"/>
                  </a:ext>
                </a:extLst>
              </a:tr>
              <a:tr h="740232">
                <a:tc gridSpan="8"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altLang="zh-CN" sz="2000" kern="0" dirty="0">
                        <a:effectLst/>
                        <a:latin typeface="Calibri" panose="020F0502020204030204" pitchFamily="34" charset="0"/>
                        <a:ea typeface="仿宋" panose="02010609060101010101" pitchFamily="49" charset="-122"/>
                        <a:cs typeface="仿宋" panose="02010609060101010101" pitchFamily="49" charset="-122"/>
                      </a:endParaRP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2000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合计：</a:t>
                      </a:r>
                      <a:r>
                        <a:rPr lang="en-US" sz="2000" u="sng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               </a:t>
                      </a:r>
                      <a:r>
                        <a:rPr lang="zh-CN" sz="2000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（大写</a:t>
                      </a:r>
                      <a:r>
                        <a:rPr lang="en-US" sz="2000" u="sng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                </a:t>
                      </a:r>
                      <a:r>
                        <a:rPr lang="zh-CN" sz="2000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仿宋" panose="02010609060101010101" pitchFamily="49" charset="-122"/>
                        </a:rPr>
                        <a:t>）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9665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6010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二、专业技术团队能力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三、主要标的信息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四、效果图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五、技术参数介绍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六、产品质量保障措施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389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七、售后服务方案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804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八、同类业绩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8652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hkN2Q0MTQ3YWZlYzNlYjZmMzU3NzlkMzljMTNiNDg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155</Words>
  <Application>Microsoft Office PowerPoint</Application>
  <PresentationFormat>宽屏</PresentationFormat>
  <Paragraphs>55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PowerPoint 演示文稿</vt:lpstr>
      <vt:lpstr>一、公司介绍及履约能力</vt:lpstr>
      <vt:lpstr>二、专业技术团队能力</vt:lpstr>
      <vt:lpstr>三、主要标的信息</vt:lpstr>
      <vt:lpstr> 四、效果图 </vt:lpstr>
      <vt:lpstr> 五、技术参数介绍 </vt:lpstr>
      <vt:lpstr> 六、产品质量保障措施 </vt:lpstr>
      <vt:lpstr> 七、售后服务方案 </vt:lpstr>
      <vt:lpstr> 八、同类业绩 </vt:lpstr>
      <vt:lpstr>九、报价表</vt:lpstr>
      <vt:lpstr>十、报价依据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高 春伟</cp:lastModifiedBy>
  <cp:revision>205</cp:revision>
  <dcterms:created xsi:type="dcterms:W3CDTF">2019-06-19T02:08:00Z</dcterms:created>
  <dcterms:modified xsi:type="dcterms:W3CDTF">2023-08-08T10:02:36Z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4B8FB23AEACB4D42998CDB95AD2F8041_13</vt:lpwstr>
  </property>
</Properties>
</file>