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3"/>
    <p:sldId id="287" r:id="rId4"/>
    <p:sldId id="291" r:id="rId5"/>
    <p:sldId id="280" r:id="rId6"/>
    <p:sldId id="292" r:id="rId7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708" y="90"/>
      </p:cViewPr>
      <p:guideLst>
        <p:guide orient="horz" pos="215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72.xml"/><Relationship Id="rId13" Type="http://schemas.openxmlformats.org/officeDocument/2006/relationships/commentAuthors" Target="commentAuthors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二、服务方案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三、师资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配备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四、报价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COMMONDATA" val="eyJoZGlkIjoiMWI0YjRhODg1ZjY1ODNjNjFlYmE4ZWEwYmNjZWYxMmQifQ=="/>
  <p:tag name="KSO_WPP_MARK_KEY" val="4aeabd28-9bf0-4691-88bf-995dd96dd1f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WPS 演示</Application>
  <PresentationFormat>宽屏</PresentationFormat>
  <Paragraphs>14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</vt:lpstr>
      <vt:lpstr>宋体</vt:lpstr>
      <vt:lpstr>Wingdings</vt:lpstr>
      <vt:lpstr>Wingdings</vt:lpstr>
      <vt:lpstr>微软雅黑</vt:lpstr>
      <vt:lpstr>方正粗黑宋简体</vt:lpstr>
      <vt:lpstr>Arial Unicode MS</vt:lpstr>
      <vt:lpstr>Calibri</vt:lpstr>
      <vt:lpstr>Office 主题​​</vt:lpstr>
      <vt:lpstr>PowerPoint 演示文稿</vt:lpstr>
      <vt:lpstr>一、公司介绍及履约能力</vt:lpstr>
      <vt:lpstr> 三、服务方案 </vt:lpstr>
      <vt:lpstr>二、师资配备</vt:lpstr>
      <vt:lpstr> 五、报价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王新然</cp:lastModifiedBy>
  <cp:revision>199</cp:revision>
  <dcterms:created xsi:type="dcterms:W3CDTF">2019-06-19T02:08:00Z</dcterms:created>
  <dcterms:modified xsi:type="dcterms:W3CDTF">2023-07-28T09:23:36Z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077ED08270A04644AE897382DFE802E2</vt:lpwstr>
  </property>
</Properties>
</file>