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3"/>
    <p:sldId id="259" r:id="rId4"/>
    <p:sldId id="282" r:id="rId5"/>
    <p:sldId id="267" r:id="rId6"/>
    <p:sldId id="281" r:id="rId7"/>
    <p:sldId id="288" r:id="rId8"/>
    <p:sldId id="260" r:id="rId9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38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38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78.xml"/><Relationship Id="rId15" Type="http://schemas.openxmlformats.org/officeDocument/2006/relationships/commentAuthors" Target="commentAuthors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7.xml"/><Relationship Id="rId3" Type="http://schemas.openxmlformats.org/officeDocument/2006/relationships/tags" Target="../tags/tag76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38916"/>
            <a:ext cx="11789410" cy="193802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赤峰市医院负压真空内镜洁净存储柜采购项目</a:t>
            </a:r>
            <a:endParaRPr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740" y="97155"/>
            <a:ext cx="10220325" cy="113855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</a:t>
            </a: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医疗器械经营许可及医疗器械注册证或备案证明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品牌型号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UNIT_TABLE_BEAUTIFY" val="smartTable{786d6b7c-0c32-44fc-9225-0e5e1cf52796}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183</Words>
  <Application>WPS 演示</Application>
  <PresentationFormat>宽屏</PresentationFormat>
  <Paragraphs>48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 五、医疗器械经营许可及医疗器械注册证或备案证明 </vt:lpstr>
      <vt:lpstr>六、报价表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207</cp:revision>
  <dcterms:created xsi:type="dcterms:W3CDTF">2019-06-19T02:08:00Z</dcterms:created>
  <dcterms:modified xsi:type="dcterms:W3CDTF">2023-07-24T01:55:55Z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3C6CE1E3D7BC4F93AE6BC03999D23EC1_13</vt:lpwstr>
  </property>
</Properties>
</file>