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监控设备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WPS 演示</Application>
  <PresentationFormat>宽屏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201</cp:revision>
  <dcterms:created xsi:type="dcterms:W3CDTF">2019-06-19T02:08:00Z</dcterms:created>
  <dcterms:modified xsi:type="dcterms:W3CDTF">2023-07-14T10:47:43Z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FE5C601E557D442DA7348D71B27C473E_13</vt:lpwstr>
  </property>
</Properties>
</file>