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3"/>
    <p:sldId id="259" r:id="rId4"/>
    <p:sldId id="282" r:id="rId5"/>
    <p:sldId id="267" r:id="rId6"/>
    <p:sldId id="281" r:id="rId7"/>
    <p:sldId id="260" r:id="rId8"/>
  </p:sldIdLst>
  <p:sldSz cx="12192000" cy="6858000"/>
  <p:notesSz cx="6858000" cy="9144000"/>
  <p:custDataLst>
    <p:tags r:id="rId15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notesMaster" Target="notesMasters/notesMaster1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5" Type="http://schemas.openxmlformats.org/officeDocument/2006/relationships/tags" Target="tags/tag76.xml"/><Relationship Id="rId14" Type="http://schemas.openxmlformats.org/officeDocument/2006/relationships/commentAuthors" Target="commentAuthors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5.xml"/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774781"/>
            <a:ext cx="11789410" cy="206629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针剂库制冷设备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型号、参数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TABLE_BEAUTIFY" val="smartTable{786d6b7c-0c32-44fc-9225-0e5e1cf52796}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COMMONDATA" val="eyJoZGlkIjoiNzhkN2Q0MTQ3YWZlYzNlYjZmMzU3NzlkMzljMTNiNDg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153</Words>
  <Application>WPS 演示</Application>
  <PresentationFormat>宽屏</PresentationFormat>
  <Paragraphs>47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6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九、报价表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202</cp:revision>
  <dcterms:created xsi:type="dcterms:W3CDTF">2019-06-19T02:08:00Z</dcterms:created>
  <dcterms:modified xsi:type="dcterms:W3CDTF">2023-07-06T08:33:26Z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6E7E3EC3B6E0498B8BB4A54BDA675D77_13</vt:lpwstr>
  </property>
</Properties>
</file>