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774781"/>
            <a:ext cx="11789410" cy="20662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针剂库制冷设备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型号、参数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hkN2Q0MTQ3YWZlYzNlYjZmMzU3NzlkMzljMTNiNDg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WPS 演示</Application>
  <PresentationFormat>宽屏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九、报价表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202</cp:revision>
  <dcterms:created xsi:type="dcterms:W3CDTF">2019-06-19T02:08:00Z</dcterms:created>
  <dcterms:modified xsi:type="dcterms:W3CDTF">2023-07-06T08:33:26Z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6E7E3EC3B6E0498B8BB4A54BDA675D77_13</vt:lpwstr>
  </property>
</Properties>
</file>