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67" r:id="rId5"/>
    <p:sldId id="281" r:id="rId6"/>
    <p:sldId id="290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48" y="163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2023/6/30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783262678"/>
              </p:ext>
            </p:extLst>
          </p:nvPr>
        </p:nvGraphicFramePr>
        <p:xfrm>
          <a:off x="1007946" y="1679510"/>
          <a:ext cx="9964854" cy="2371024"/>
        </p:xfrm>
        <a:graphic>
          <a:graphicData uri="http://schemas.openxmlformats.org/drawingml/2006/table">
            <a:tbl>
              <a:tblPr firstRow="1" firstCol="1" bandRow="1"/>
              <a:tblGrid>
                <a:gridCol w="99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3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373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序号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项目名称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数量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最高限价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</a:t>
                      </a:r>
                      <a:r>
                        <a:rPr lang="zh-CN" altLang="en-US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万</a:t>
                      </a: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元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投标报价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交货期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（日）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质保期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（年）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1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en-US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099">
                <a:tc gridSpan="7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altLang="zh-CN" sz="180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合计：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（大写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d55e7b7-09d5-45b1-b8e1-7781e5a10c33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97</Words>
  <Application>Microsoft Office PowerPoint</Application>
  <PresentationFormat>宽屏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199</cp:revision>
  <dcterms:created xsi:type="dcterms:W3CDTF">2019-06-19T02:08:00Z</dcterms:created>
  <dcterms:modified xsi:type="dcterms:W3CDTF">2023-06-30T11:21:17Z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