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56" r:id="rId3"/>
    <p:sldId id="259" r:id="rId4"/>
    <p:sldId id="282" r:id="rId5"/>
    <p:sldId id="267" r:id="rId6"/>
    <p:sldId id="281" r:id="rId7"/>
    <p:sldId id="288" r:id="rId8"/>
    <p:sldId id="286" r:id="rId9"/>
    <p:sldId id="287" r:id="rId10"/>
    <p:sldId id="289" r:id="rId11"/>
    <p:sldId id="260" r:id="rId12"/>
  </p:sldIdLst>
  <p:sldSz cx="12192000" cy="6858000"/>
  <p:notesSz cx="6858000" cy="9144000"/>
  <p:custDataLst>
    <p:tags r:id="rId19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9" Type="http://schemas.openxmlformats.org/officeDocument/2006/relationships/tags" Target="tags/tag84.xml"/><Relationship Id="rId18" Type="http://schemas.openxmlformats.org/officeDocument/2006/relationships/commentAuthors" Target="commentAuthors.xml"/><Relationship Id="rId17" Type="http://schemas.openxmlformats.org/officeDocument/2006/relationships/tableStyles" Target="tableStyles.xml"/><Relationship Id="rId16" Type="http://schemas.openxmlformats.org/officeDocument/2006/relationships/viewProps" Target="viewProps.xml"/><Relationship Id="rId15" Type="http://schemas.openxmlformats.org/officeDocument/2006/relationships/presProps" Target="presProps.xml"/><Relationship Id="rId14" Type="http://schemas.openxmlformats.org/officeDocument/2006/relationships/handoutMaster" Target="handoutMasters/handoutMaster1.xml"/><Relationship Id="rId13" Type="http://schemas.openxmlformats.org/officeDocument/2006/relationships/notesMaster" Target="notesMasters/notesMaster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10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83.xml"/><Relationship Id="rId3" Type="http://schemas.openxmlformats.org/officeDocument/2006/relationships/tags" Target="../tags/tag82.xml"/><Relationship Id="rId2" Type="http://schemas.openxmlformats.org/officeDocument/2006/relationships/tags" Target="../tags/tag81.xml"/><Relationship Id="rId1" Type="http://schemas.openxmlformats.org/officeDocument/2006/relationships/tags" Target="../tags/tag80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7.xml"/><Relationship Id="rId1" Type="http://schemas.openxmlformats.org/officeDocument/2006/relationships/tags" Target="../tags/tag76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9.xml"/><Relationship Id="rId1" Type="http://schemas.openxmlformats.org/officeDocument/2006/relationships/tags" Target="../tags/tag7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774781"/>
            <a:ext cx="11789410" cy="206629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赤峰市医院病理科室内检测服务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九、报价表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85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服务内容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</a:t>
            </a: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、检验检测机构资质认定证书。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32829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六、检测人员、质量监督人员的相关评价检测培训合格证件。</a:t>
            </a:r>
            <a:endParaRPr lang="zh-CN" altLang="en-US" sz="430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318769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</a:t>
            </a: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、相关检测设备在有效期内的检定/校准证书。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38290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八、与本项目或者类似项目企业业绩，业绩认定须提供中标（成交）通知书或合同协议书证明。</a:t>
            </a:r>
            <a:endParaRPr lang="zh-CN" altLang="en-US" sz="430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2.xml><?xml version="1.0" encoding="utf-8"?>
<p:tagLst xmlns:p="http://schemas.openxmlformats.org/presentationml/2006/main">
  <p:tag name="KSO_WM_UNIT_TABLE_BEAUTIFY" val="smartTable{786d6b7c-0c32-44fc-9225-0e5e1cf52796}"/>
</p:tagLst>
</file>

<file path=ppt/tags/tag8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4.xml><?xml version="1.0" encoding="utf-8"?>
<p:tagLst xmlns:p="http://schemas.openxmlformats.org/presentationml/2006/main">
  <p:tag name="COMMONDATA" val="eyJoZGlkIjoiNzhkN2Q0MTQ3YWZlYzNlYjZmMzU3NzlkMzljMTNiNDgifQ=="/>
  <p:tag name="KSO_WPP_MARK_KEY" val="e2cf0ae9-1042-403d-abe0-0046867fca38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268</Words>
  <Application>WPS 演示</Application>
  <PresentationFormat>宽屏</PresentationFormat>
  <Paragraphs>55</Paragraphs>
  <Slides>10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10</vt:i4>
      </vt:variant>
    </vt:vector>
  </HeadingPairs>
  <TitlesOfParts>
    <vt:vector size="20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 四、同类业绩介绍 </vt:lpstr>
      <vt:lpstr> 四、同类业绩介绍 </vt:lpstr>
      <vt:lpstr> 四、同类业绩介绍 </vt:lpstr>
      <vt:lpstr> 七、有效期内的检定/校准证书。 </vt:lpstr>
      <vt:lpstr>五、报价表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197</cp:revision>
  <dcterms:created xsi:type="dcterms:W3CDTF">2019-06-19T02:08:00Z</dcterms:created>
  <dcterms:modified xsi:type="dcterms:W3CDTF">2023-06-30T06:35:57Z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29D0BD0765B647AB8F1589423C80E951_13</vt:lpwstr>
  </property>
</Properties>
</file>