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3"/>
    <p:sldId id="287" r:id="rId4"/>
    <p:sldId id="280" r:id="rId5"/>
    <p:sldId id="291" r:id="rId6"/>
    <p:sldId id="281" r:id="rId7"/>
    <p:sldId id="292" r:id="rId8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708" y="90"/>
      </p:cViewPr>
      <p:guideLst>
        <p:guide orient="horz" pos="215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74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参数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四、公司业绩（历史合同共</a:t>
            </a:r>
            <a:r>
              <a:rPr lang="zh-CN" altLang="en-US" sz="4300" b="0" u="sng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   </a:t>
            </a: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份）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五、质保期限</a:t>
            </a: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和报价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COMMONDATA" val="eyJoZGlkIjoiOTNlNjNjMTA4YzhlN2RlMDlmYjdiZjg4MzA5YWZiNGEifQ=="/>
  <p:tag name="KSO_WPP_MARK_KEY" val="4aeabd28-9bf0-4691-88bf-995dd96dd1f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WPS 演示</Application>
  <PresentationFormat>宽屏</PresentationFormat>
  <Paragraphs>16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Wingdings</vt:lpstr>
      <vt:lpstr>微软雅黑</vt:lpstr>
      <vt:lpstr>方正粗黑宋简体</vt:lpstr>
      <vt:lpstr>Arial Unicode MS</vt:lpstr>
      <vt:lpstr>Calibri</vt:lpstr>
      <vt:lpstr>Office 主题​​</vt:lpstr>
      <vt:lpstr>PowerPoint 演示文稿</vt:lpstr>
      <vt:lpstr>一、供应商资质</vt:lpstr>
      <vt:lpstr>二、产品参数</vt:lpstr>
      <vt:lpstr> 三、服务方案 </vt:lpstr>
      <vt:lpstr> 四、公司业绩（历史合同共   份） </vt:lpstr>
      <vt:lpstr> 五、报价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王新然</cp:lastModifiedBy>
  <cp:revision>197</cp:revision>
  <dcterms:created xsi:type="dcterms:W3CDTF">2019-06-19T02:08:00Z</dcterms:created>
  <dcterms:modified xsi:type="dcterms:W3CDTF">2023-05-12T07:46:14Z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077ED08270A04644AE897382DFE802E2</vt:lpwstr>
  </property>
</Properties>
</file>