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3"/>
    <p:sldId id="259" r:id="rId4"/>
    <p:sldId id="282" r:id="rId5"/>
    <p:sldId id="267" r:id="rId6"/>
    <p:sldId id="281" r:id="rId7"/>
    <p:sldId id="289" r:id="rId8"/>
    <p:sldId id="290" r:id="rId9"/>
    <p:sldId id="260" r:id="rId10"/>
    <p:sldId id="291" r:id="rId11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83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五、效果图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六、产品质量及质保期限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007946" y="1679510"/>
          <a:ext cx="9965055" cy="2371090"/>
        </p:xfrm>
        <a:graphic>
          <a:graphicData uri="http://schemas.openxmlformats.org/drawingml/2006/table">
            <a:tbl>
              <a:tblPr firstRow="1" firstCol="1" bandRow="1"/>
              <a:tblGrid>
                <a:gridCol w="992505"/>
                <a:gridCol w="1992630"/>
                <a:gridCol w="1316037"/>
                <a:gridCol w="1670180"/>
                <a:gridCol w="1539551"/>
                <a:gridCol w="1380931"/>
                <a:gridCol w="1073020"/>
              </a:tblGrid>
              <a:tr h="92373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序号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项目名称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数量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最高限价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（元）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投标报价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（元）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交货期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（日）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质保期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（年）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19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1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sz="1800" b="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医用工作中指示灯</a:t>
                      </a:r>
                      <a:endParaRPr lang="zh-CN" sz="1800" b="0" kern="0" dirty="0">
                        <a:effectLst/>
                        <a:latin typeface="Calibri" panose="020F0502020204030204" pitchFamily="3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vert="horz" anchor="ctr" anchorCtr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800" b="0" kern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31</a:t>
                      </a:r>
                      <a:r>
                        <a:rPr lang="zh-CN" sz="1800" b="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个</a:t>
                      </a:r>
                      <a:endParaRPr lang="zh-CN" sz="1800" b="0" kern="0" dirty="0">
                        <a:effectLst/>
                        <a:latin typeface="Calibri" panose="020F0502020204030204" pitchFamily="3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vert="horz" anchor="ctr" anchorCtr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800" b="0" kern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1.3299</a:t>
                      </a:r>
                      <a:endParaRPr lang="en-US" sz="1800" b="0" kern="0">
                        <a:effectLst/>
                        <a:latin typeface="仿宋" panose="02010609060101010101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9525" marR="9525" marT="9525" marB="9525" vert="horz" anchor="ctr" anchorCtr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800" kern="0" dirty="0">
                          <a:effectLst/>
                          <a:latin typeface="仿宋" panose="02010609060101010101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099">
                <a:tc gridSpan="7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altLang="zh-CN" sz="1800" kern="0" dirty="0">
                        <a:effectLst/>
                        <a:latin typeface="Calibri" panose="020F0502020204030204" pitchFamily="34" charset="0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合计：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（大写</a:t>
                      </a:r>
                      <a:r>
                        <a:rPr lang="en-US" sz="1800" u="sng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                </a:t>
                      </a:r>
                      <a:r>
                        <a:rPr lang="zh-CN" sz="1800" kern="0" dirty="0">
                          <a:effectLst/>
                          <a:latin typeface="Calibri" panose="020F0502020204030204" pitchFamily="34" charset="0"/>
                          <a:ea typeface="仿宋" panose="02010609060101010101" charset="-122"/>
                          <a:cs typeface="仿宋" panose="02010609060101010101" charset="-122"/>
                        </a:rPr>
                        <a:t>）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TABLE_BEAUTIFY" val="smartTable{8d55e7b7-09d5-45b1-b8e1-7781e5a10c33}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3.xml><?xml version="1.0" encoding="utf-8"?>
<p:tagLst xmlns:p="http://schemas.openxmlformats.org/presentationml/2006/main">
  <p:tag name="COMMONDATA" val="eyJoZGlkIjoiNzhkN2Q0MTQ3YWZlYzNlYjZmMzU3NzlkMzljMTNiNDg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438</Words>
  <Application>WPS 演示</Application>
  <PresentationFormat>宽屏</PresentationFormat>
  <Paragraphs>72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Calibri</vt:lpstr>
      <vt:lpstr>Times New Roman</vt:lpstr>
      <vt:lpstr>Arial Unicode MS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五、效果图 </vt:lpstr>
      <vt:lpstr> 六、产品质量及质保期限 </vt:lpstr>
      <vt:lpstr>七、报价表</vt:lpstr>
      <vt:lpstr>八、报价依据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196</cp:revision>
  <dcterms:created xsi:type="dcterms:W3CDTF">2019-06-19T02:08:00Z</dcterms:created>
  <dcterms:modified xsi:type="dcterms:W3CDTF">2023-05-18T01:56:15Z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