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82" r:id="rId4"/>
    <p:sldId id="290" r:id="rId5"/>
    <p:sldId id="292" r:id="rId6"/>
    <p:sldId id="260" r:id="rId7"/>
    <p:sldId id="288" r:id="rId8"/>
    <p:sldId id="29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14" y="-708"/>
      </p:cViewPr>
      <p:guideLst>
        <p:guide orient="horz" pos="215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714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2023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2236426"/>
            <a:ext cx="1178941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sz="6000" b="1" spc="200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</a:t>
            </a:r>
            <a:r>
              <a:rPr 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en-US" alt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二、主要标的信息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</a:t>
            </a:r>
            <a:r>
              <a:rPr lang="zh-CN" altLang="en-US" sz="430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</a:t>
            </a: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项目负责人相关证书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164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</a:t>
            </a:r>
            <a:r>
              <a:rPr lang="zh-CN" altLang="en-US" sz="430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、同类工程设计业绩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7336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9195" y="5019040"/>
            <a:ext cx="83642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报价单位（盖章）：</a:t>
            </a:r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日期：</a:t>
            </a:r>
          </a:p>
        </p:txBody>
      </p:sp>
      <p:graphicFrame>
        <p:nvGraphicFramePr>
          <p:cNvPr id="10" name="表格 9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95488737"/>
              </p:ext>
            </p:extLst>
          </p:nvPr>
        </p:nvGraphicFramePr>
        <p:xfrm>
          <a:off x="1179195" y="1752454"/>
          <a:ext cx="10480675" cy="24218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9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352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85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3795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84966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63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序号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项目名称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最高限价（万元）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投标报价（万元）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b="1"/>
                        <a:t>交货期限</a:t>
                      </a:r>
                      <a:r>
                        <a:rPr lang="en-US" b="1"/>
                        <a:t>（</a:t>
                      </a:r>
                      <a:r>
                        <a:rPr lang="zh-CN" altLang="en-US" b="1"/>
                        <a:t>日历</a:t>
                      </a:r>
                      <a:r>
                        <a:rPr lang="en-US" b="1"/>
                        <a:t>日）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7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1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  <a:p>
                      <a:pPr indent="0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37565"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/>
                        <a:t>合计：（大写）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价格构成表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9713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</a:t>
            </a:r>
            <a:r>
              <a:rPr lang="zh-CN" altLang="en-US" sz="3890" b="0" dirty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20837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RhOWI1NjM2OGNmNzY4OTQzMWE1ZTE2YjA2OGJiNT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86d6b7c-0c32-44fc-9225-0e5e1cf52796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96</Words>
  <Application>Microsoft Office PowerPoint</Application>
  <PresentationFormat>自定义</PresentationFormat>
  <Paragraphs>25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PowerPoint 演示文稿</vt:lpstr>
      <vt:lpstr>一、公司介绍及履约能力</vt:lpstr>
      <vt:lpstr>二、主要标的信息</vt:lpstr>
      <vt:lpstr> 三、项目负责人相关证书 </vt:lpstr>
      <vt:lpstr> 四、同类工程设计业绩 </vt:lpstr>
      <vt:lpstr>五、报价表</vt:lpstr>
      <vt:lpstr>六、价格构成表</vt:lpstr>
      <vt:lpstr>七、报价依据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xb21cn</cp:lastModifiedBy>
  <cp:revision>195</cp:revision>
  <dcterms:created xsi:type="dcterms:W3CDTF">2019-06-19T02:08:00Z</dcterms:created>
  <dcterms:modified xsi:type="dcterms:W3CDTF">2023-02-23T15:06:28Z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077ED08270A04644AE897382DFE802E2</vt:lpwstr>
  </property>
</Properties>
</file>