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ppt/tags/tag84.xml" ContentType="application/vnd.openxmlformats-officedocument.presentationml.tags+xml"/>
  <Override PartName="/ppt/tags/tag85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9" r:id="rId3"/>
    <p:sldId id="282" r:id="rId4"/>
    <p:sldId id="267" r:id="rId5"/>
    <p:sldId id="281" r:id="rId6"/>
    <p:sldId id="289" r:id="rId7"/>
    <p:sldId id="290" r:id="rId8"/>
    <p:sldId id="260" r:id="rId9"/>
    <p:sldId id="288" r:id="rId10"/>
    <p:sldId id="291" r:id="rId11"/>
  </p:sldIdLst>
  <p:sldSz cx="12192000" cy="6858000"/>
  <p:notesSz cx="6858000" cy="9144000"/>
  <p:custDataLst>
    <p:tags r:id="rId14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2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>
      <p:cViewPr varScale="1">
        <p:scale>
          <a:sx n="51" d="100"/>
          <a:sy n="51" d="100"/>
        </p:scale>
        <p:origin x="86" y="38"/>
      </p:cViewPr>
      <p:guideLst>
        <p:guide orient="horz" pos="2152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gs" Target="tags/tag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2023/2/16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tags" Target="../tags/tag85.xml"/><Relationship Id="rId2" Type="http://schemas.openxmlformats.org/officeDocument/2006/relationships/tags" Target="../tags/tag84.xml"/><Relationship Id="rId1" Type="http://schemas.openxmlformats.org/officeDocument/2006/relationships/tags" Target="../tags/tag83.xml"/><Relationship Id="rId4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4.xml"/><Relationship Id="rId1" Type="http://schemas.openxmlformats.org/officeDocument/2006/relationships/tags" Target="../tags/tag7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6.xml"/><Relationship Id="rId1" Type="http://schemas.openxmlformats.org/officeDocument/2006/relationships/tags" Target="../tags/tag75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79.xml"/><Relationship Id="rId2" Type="http://schemas.openxmlformats.org/officeDocument/2006/relationships/tags" Target="../tags/tag78.xml"/><Relationship Id="rId1" Type="http://schemas.openxmlformats.org/officeDocument/2006/relationships/tags" Target="../tags/tag77.xml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80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82.xml"/><Relationship Id="rId1" Type="http://schemas.openxmlformats.org/officeDocument/2006/relationships/tags" Target="../tags/tag8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九、报价依据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820837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二、主要标的信息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三、技术参数介绍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四、功能性能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五、效果图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4208847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六、产品质量及质保期限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3116413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</a:p>
        </p:txBody>
      </p:sp>
      <p:graphicFrame>
        <p:nvGraphicFramePr>
          <p:cNvPr id="10" name="表格 9"/>
          <p:cNvGraphicFramePr/>
          <p:nvPr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95488737"/>
              </p:ext>
            </p:extLst>
          </p:nvPr>
        </p:nvGraphicFramePr>
        <p:xfrm>
          <a:off x="1179195" y="1752454"/>
          <a:ext cx="10480675" cy="24218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352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850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3795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84966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交货期限</a:t>
                      </a:r>
                      <a:r>
                        <a:rPr lang="en-US" b="1"/>
                        <a:t>（</a:t>
                      </a:r>
                      <a:r>
                        <a:rPr lang="zh-CN" altLang="en-US" b="1"/>
                        <a:t>日历</a:t>
                      </a:r>
                      <a:r>
                        <a:rPr lang="en-US" b="1"/>
                        <a:t>日）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20725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1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custDataLst>
      <p:tags r:id="rId1"/>
    </p:custData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八、价格构成表</a:t>
            </a: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77971313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YjRhOWI1NjM2OGNmNzY4OTQzMWE1ZTE2YjA2OGJiNTkifQ==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TABLE_BEAUTIFY" val="smartTable{786d6b7c-0c32-44fc-9225-0e5e1cf52796}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101</Words>
  <Application>Microsoft Office PowerPoint</Application>
  <PresentationFormat>宽屏</PresentationFormat>
  <Paragraphs>27</Paragraphs>
  <Slides>10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10</vt:i4>
      </vt:variant>
    </vt:vector>
  </HeadingPairs>
  <TitlesOfParts>
    <vt:vector size="17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二、主要标的信息</vt:lpstr>
      <vt:lpstr>三、技术参数介绍</vt:lpstr>
      <vt:lpstr> 四、功能性能 </vt:lpstr>
      <vt:lpstr> 五、效果图 </vt:lpstr>
      <vt:lpstr> 六、产品质量及质保期限 </vt:lpstr>
      <vt:lpstr>七、报价表</vt:lpstr>
      <vt:lpstr>八、价格构成表</vt:lpstr>
      <vt:lpstr>九、报价依据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高 春伟</cp:lastModifiedBy>
  <cp:revision>193</cp:revision>
  <dcterms:created xsi:type="dcterms:W3CDTF">2019-06-19T02:08:00Z</dcterms:created>
  <dcterms:modified xsi:type="dcterms:W3CDTF">2023-02-16T11:52:41Z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2052-11.1.0.12358</vt:lpwstr>
  </property>
  <property fmtid="{D5CDD505-2E9C-101B-9397-08002B2CF9AE}" pid="3" name="ICV">
    <vt:lpwstr>077ED08270A04644AE897382DFE802E2</vt:lpwstr>
  </property>
</Properties>
</file>