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87" r:id="rId3"/>
    <p:sldId id="280" r:id="rId4"/>
    <p:sldId id="281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2" d="100"/>
          <a:sy n="72" d="100"/>
        </p:scale>
        <p:origin x="708" y="90"/>
      </p:cViewPr>
      <p:guideLst>
        <p:guide orient="horz" pos="215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2023/2/9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2023/2/9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33353"/>
            <a:ext cx="6047552" cy="11785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2023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lang="zh-CN" altLang="en-US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1295" y="2236426"/>
            <a:ext cx="1178941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zh-CN" sz="6000" b="1" spc="200" dirty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</a:t>
            </a:r>
            <a:r>
              <a:rPr lang="zh-CN" sz="60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院</a:t>
            </a:r>
            <a:r>
              <a:rPr lang="en-US" altLang="zh-CN" sz="60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60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65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65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一、有效的法人营业执照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二、服务方案介绍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三、公司业绩（历史合同共</a:t>
            </a:r>
            <a:r>
              <a:rPr lang="zh-CN" altLang="en-US" sz="4300" b="0" u="sng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   </a:t>
            </a:r>
            <a:r>
              <a:rPr lang="zh-CN" altLang="en-US" sz="430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份）</a:t>
            </a:r>
            <a:b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jRhOWI1NjM2OGNmNzY4OTQzMWE1ZTE2YjA2OGJiNT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37</Words>
  <Application>Microsoft Office PowerPoint</Application>
  <PresentationFormat>宽屏</PresentationFormat>
  <Paragraphs>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方正粗黑宋简体</vt:lpstr>
      <vt:lpstr>微软雅黑</vt:lpstr>
      <vt:lpstr>Arial</vt:lpstr>
      <vt:lpstr>Calibri</vt:lpstr>
      <vt:lpstr>Wingdings</vt:lpstr>
      <vt:lpstr>Office 主题​​</vt:lpstr>
      <vt:lpstr>PowerPoint 演示文稿</vt:lpstr>
      <vt:lpstr>一、有效的法人营业执照</vt:lpstr>
      <vt:lpstr>二、服务方案介绍</vt:lpstr>
      <vt:lpstr> 三、公司业绩（历史合同共   份）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193</cp:revision>
  <dcterms:created xsi:type="dcterms:W3CDTF">2019-06-19T02:08:00Z</dcterms:created>
  <dcterms:modified xsi:type="dcterms:W3CDTF">2023-02-09T00:47:18Z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077ED08270A04644AE897382DFE802E2</vt:lpwstr>
  </property>
</Properties>
</file>