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82" r:id="rId4"/>
    <p:sldId id="267" r:id="rId5"/>
    <p:sldId id="281" r:id="rId6"/>
    <p:sldId id="287" r:id="rId7"/>
    <p:sldId id="260" r:id="rId8"/>
    <p:sldId id="28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55" d="100"/>
          <a:sy n="55" d="100"/>
        </p:scale>
        <p:origin x="144" y="72"/>
      </p:cViewPr>
      <p:guideLst>
        <p:guide orient="horz" pos="21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2022/9/29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专业技术团队能力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施工方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案介绍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</a:t>
            </a: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安全保障措施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五、工期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</a:t>
            </a:r>
            <a:r>
              <a:rPr lang="zh-CN" altLang="en-US" b="1" dirty="0" smtClean="0">
                <a:latin typeface="仿宋" panose="02010609060101010101" charset="-122"/>
                <a:ea typeface="仿宋" panose="02010609060101010101" charset="-122"/>
              </a:rPr>
              <a:t>价单位（盖章）：</a:t>
            </a:r>
            <a:endParaRPr lang="en-US" altLang="zh-CN" b="1" dirty="0" smtClean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 smtClean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 smtClean="0">
                <a:latin typeface="仿宋" panose="02010609060101010101" charset="-122"/>
                <a:ea typeface="仿宋" panose="02010609060101010101" charset="-122"/>
              </a:rPr>
              <a:t>日期：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42154057"/>
              </p:ext>
            </p:extLst>
          </p:nvPr>
        </p:nvGraphicFramePr>
        <p:xfrm>
          <a:off x="1179195" y="1752454"/>
          <a:ext cx="10480675" cy="2421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85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7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96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序号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项目名称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最高限价（万元）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投标报价（万元）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b="1" smtClean="0"/>
                        <a:t>工</a:t>
                      </a:r>
                      <a:r>
                        <a:rPr lang="en-US" b="1" smtClean="0"/>
                        <a:t>期（</a:t>
                      </a:r>
                      <a:r>
                        <a:rPr lang="zh-CN" altLang="en-US" b="1" smtClean="0"/>
                        <a:t>日历</a:t>
                      </a:r>
                      <a:r>
                        <a:rPr lang="en-US" b="1" smtClean="0"/>
                        <a:t>日）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1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565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合计：（大写）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、价格构成表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7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RhOWI1NjM2OGNmNzY4OTQzMWE1ZTE2YjA2OGJi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6d6b7c-0c32-44fc-9225-0e5e1cf52796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77</Words>
  <Application>Microsoft Office PowerPoint</Application>
  <PresentationFormat>宽屏</PresentationFormat>
  <Paragraphs>25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方正粗黑宋简体</vt:lpstr>
      <vt:lpstr>仿宋</vt:lpstr>
      <vt:lpstr>宋体</vt:lpstr>
      <vt:lpstr>微软雅黑</vt:lpstr>
      <vt:lpstr>Arial</vt:lpstr>
      <vt:lpstr>Calibri</vt:lpstr>
      <vt:lpstr>Wingdings</vt:lpstr>
      <vt:lpstr>Office 主题​​</vt:lpstr>
      <vt:lpstr>PowerPoint 演示文稿</vt:lpstr>
      <vt:lpstr>一、公司介绍及履约能力</vt:lpstr>
      <vt:lpstr>二、专业技术团队能力</vt:lpstr>
      <vt:lpstr>三、施工方案介绍</vt:lpstr>
      <vt:lpstr> 四、安全保障措施 </vt:lpstr>
      <vt:lpstr>五、工期</vt:lpstr>
      <vt:lpstr>六、报价表</vt:lpstr>
      <vt:lpstr>七、价格构成表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188</cp:revision>
  <dcterms:created xsi:type="dcterms:W3CDTF">2019-06-19T02:08:00Z</dcterms:created>
  <dcterms:modified xsi:type="dcterms:W3CDTF">2022-09-29T14:35:23Z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077ED08270A04644AE897382DFE802E2</vt:lpwstr>
  </property>
</Properties>
</file>