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259" r:id="rId4"/>
    <p:sldId id="267" r:id="rId5"/>
    <p:sldId id="268" r:id="rId6"/>
    <p:sldId id="270" r:id="rId7"/>
    <p:sldId id="271" r:id="rId8"/>
    <p:sldId id="272" r:id="rId9"/>
    <p:sldId id="274" r:id="rId10"/>
    <p:sldId id="260" r:id="rId11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174"/>
      </p:cViewPr>
      <p:guideLst>
        <p:guide orient="horz" pos="212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1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697946"/>
            <a:ext cx="11789410" cy="2219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5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zh-CN" altLang="en-US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工会委员会</a:t>
            </a:r>
            <a:r>
              <a:rPr lang="en-US" altLang="zh-CN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年中秋节慰问品采购项目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19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二、店面数量及证明文件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740" y="97155"/>
            <a:ext cx="10220325" cy="2181860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just"/>
            <a:r>
              <a:rPr lang="zh-CN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三、货物种类（月饼品牌及种类、百货副食、床上用品、文体用品、服装鞋帽、土产日杂、家电、生鲜等）证明文件及现场图片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740" y="97155"/>
            <a:ext cx="10220325" cy="148209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四、营业场所面积证明资料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740" y="97155"/>
            <a:ext cx="10220325" cy="148209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五、提货券使用期限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740" y="97155"/>
            <a:ext cx="10220325" cy="148209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六、2018年1月1日至今完成与本项目相同或相似的项目业绩合同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740" y="97155"/>
            <a:ext cx="10220325" cy="148209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七、服务方案及购物体验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八、报价表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1440180" y="1453515"/>
          <a:ext cx="9763125" cy="3553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3695"/>
                <a:gridCol w="1382395"/>
                <a:gridCol w="1430020"/>
                <a:gridCol w="1590040"/>
                <a:gridCol w="3736975"/>
              </a:tblGrid>
              <a:tr h="10966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_GB2312" charset="0"/>
                        </a:rPr>
                        <a:t>项目名称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_GB2312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职工人数(人)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_GB2312" charset="0"/>
                        </a:rPr>
                        <a:t>采购数量（份）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_GB2312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_GB2312" charset="0"/>
                        </a:rPr>
                        <a:t>乙方支付价格（元）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_GB2312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_GB2312" charset="0"/>
                        </a:rPr>
                        <a:t>提货券面值（元）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_GB2312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64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赤峰市医院工会委员会2022年会员中秋节慰问品采购</a:t>
                      </a:r>
                      <a:endParaRPr lang="en-US" altLang="en-US" sz="2000" b="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约3150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约3150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200元/份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/份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17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宋体" panose="02010600030101010101" pitchFamily="2" charset="-122"/>
                        </a:rPr>
                        <a:t>合同总价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ABLE_BEAUTIFY" val="smartTable{35eb4497-f31e-446d-95c4-f59a8feaf8dd}"/>
  <p:tag name="TABLE_ENDDRAG_ORIGIN_RECT" val="768*279"/>
  <p:tag name="TABLE_ENDDRAG_RECT" val="113*114*768*279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COMMONDATA" val="eyJoZGlkIjoiODhjNTM1YTRlZWEwZTg0M2Q2YTkzMDU2OTk1YTdmZjY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WPS 演示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方正粗黑宋简体</vt:lpstr>
      <vt:lpstr>仿宋</vt:lpstr>
      <vt:lpstr>仿宋_GB2312</vt:lpstr>
      <vt:lpstr>Arial Unicode MS</vt:lpstr>
      <vt:lpstr>Calibri</vt:lpstr>
      <vt:lpstr>Office 主题​​</vt:lpstr>
      <vt:lpstr>PowerPoint 演示文稿</vt:lpstr>
      <vt:lpstr>一、公司介绍</vt:lpstr>
      <vt:lpstr>二、店面数量及证明文件</vt:lpstr>
      <vt:lpstr>三、货物种类（月饼品牌及种类、百货副食、床上用品、文体用品、服装鞋帽、土产日杂、家电、生鲜等）证明文件及现场图片</vt:lpstr>
      <vt:lpstr>四、营业场所面积证明资料</vt:lpstr>
      <vt:lpstr>五、提货券使用期限</vt:lpstr>
      <vt:lpstr>六、2018年1月1日至今完成与本项目相同或相似的项目业绩合同</vt:lpstr>
      <vt:lpstr>七、服务方案及购物体验</vt:lpstr>
      <vt:lpstr>七、报价表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博</cp:lastModifiedBy>
  <cp:revision>185</cp:revision>
  <dcterms:created xsi:type="dcterms:W3CDTF">2019-06-19T02:08:00Z</dcterms:created>
  <dcterms:modified xsi:type="dcterms:W3CDTF">2022-09-07T00:54:24Z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616D2F4EAD134B0A99A03A23E7FFC351</vt:lpwstr>
  </property>
</Properties>
</file>