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9" r:id="rId3"/>
    <p:sldId id="260" r:id="rId4"/>
    <p:sldId id="263" r:id="rId5"/>
    <p:sldId id="264" r:id="rId6"/>
    <p:sldId id="26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08" y="72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2022-8-25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2022-8-25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81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2022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smtClean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2198008"/>
            <a:ext cx="11789410" cy="12198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zh-CN" sz="6500" b="1" spc="200" dirty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</a:t>
            </a:r>
            <a:r>
              <a:rPr lang="zh-CN" sz="6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en-US" altLang="zh-CN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6500" b="1" spc="200" smtClean="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65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20"/>
                            </p:stCondLst>
                            <p:childTnLst>
                              <p:par>
                                <p:cTn id="14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院内询价响应函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841528"/>
              </p:ext>
            </p:extLst>
          </p:nvPr>
        </p:nvGraphicFramePr>
        <p:xfrm>
          <a:off x="1017433" y="1453515"/>
          <a:ext cx="10097035" cy="3834767"/>
        </p:xfrm>
        <a:graphic>
          <a:graphicData uri="http://schemas.openxmlformats.org/drawingml/2006/table">
            <a:tbl>
              <a:tblPr firstRow="1" firstCol="1" bandRow="1"/>
              <a:tblGrid>
                <a:gridCol w="1541670">
                  <a:extLst>
                    <a:ext uri="{9D8B030D-6E8A-4147-A177-3AD203B41FA5}">
                      <a16:colId xmlns:a16="http://schemas.microsoft.com/office/drawing/2014/main" val="1651194824"/>
                    </a:ext>
                  </a:extLst>
                </a:gridCol>
                <a:gridCol w="1111376">
                  <a:extLst>
                    <a:ext uri="{9D8B030D-6E8A-4147-A177-3AD203B41FA5}">
                      <a16:colId xmlns:a16="http://schemas.microsoft.com/office/drawing/2014/main" val="3437125889"/>
                    </a:ext>
                  </a:extLst>
                </a:gridCol>
                <a:gridCol w="1378039">
                  <a:extLst>
                    <a:ext uri="{9D8B030D-6E8A-4147-A177-3AD203B41FA5}">
                      <a16:colId xmlns:a16="http://schemas.microsoft.com/office/drawing/2014/main" val="1466043898"/>
                    </a:ext>
                  </a:extLst>
                </a:gridCol>
                <a:gridCol w="1023214">
                  <a:extLst>
                    <a:ext uri="{9D8B030D-6E8A-4147-A177-3AD203B41FA5}">
                      <a16:colId xmlns:a16="http://schemas.microsoft.com/office/drawing/2014/main" val="1046685686"/>
                    </a:ext>
                  </a:extLst>
                </a:gridCol>
                <a:gridCol w="1130227">
                  <a:extLst>
                    <a:ext uri="{9D8B030D-6E8A-4147-A177-3AD203B41FA5}">
                      <a16:colId xmlns:a16="http://schemas.microsoft.com/office/drawing/2014/main" val="2056060904"/>
                    </a:ext>
                  </a:extLst>
                </a:gridCol>
                <a:gridCol w="1265062">
                  <a:extLst>
                    <a:ext uri="{9D8B030D-6E8A-4147-A177-3AD203B41FA5}">
                      <a16:colId xmlns:a16="http://schemas.microsoft.com/office/drawing/2014/main" val="858022673"/>
                    </a:ext>
                  </a:extLst>
                </a:gridCol>
                <a:gridCol w="1130227">
                  <a:extLst>
                    <a:ext uri="{9D8B030D-6E8A-4147-A177-3AD203B41FA5}">
                      <a16:colId xmlns:a16="http://schemas.microsoft.com/office/drawing/2014/main" val="152833800"/>
                    </a:ext>
                  </a:extLst>
                </a:gridCol>
                <a:gridCol w="1517220">
                  <a:extLst>
                    <a:ext uri="{9D8B030D-6E8A-4147-A177-3AD203B41FA5}">
                      <a16:colId xmlns:a16="http://schemas.microsoft.com/office/drawing/2014/main" val="911984504"/>
                    </a:ext>
                  </a:extLst>
                </a:gridCol>
              </a:tblGrid>
              <a:tr h="1278255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产品名称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品</a:t>
                      </a: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牌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规格尺寸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单价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小计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smtClean="0">
                        <a:effectLst/>
                        <a:latin typeface="Calibri" panose="020F0502020204030204" pitchFamily="34" charset="0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质保期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800" b="1" kern="100" smtClean="0">
                        <a:effectLst/>
                        <a:latin typeface="Calibri" panose="020F0502020204030204" pitchFamily="34" charset="0"/>
                        <a:ea typeface="仿宋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到</a:t>
                      </a: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货时限</a:t>
                      </a:r>
                      <a:endParaRPr lang="zh-CN" sz="18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2576332"/>
                  </a:ext>
                </a:extLst>
              </a:tr>
              <a:tr h="63912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88904"/>
                  </a:ext>
                </a:extLst>
              </a:tr>
              <a:tr h="63912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380945"/>
                  </a:ext>
                </a:extLst>
              </a:tr>
              <a:tr h="639128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367137"/>
                  </a:ext>
                </a:extLst>
              </a:tr>
              <a:tr h="639128">
                <a:tc gridSpan="4">
                  <a:txBody>
                    <a:bodyPr/>
                    <a:lstStyle/>
                    <a:p>
                      <a:pPr indent="266700" algn="ctr"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100" smtClean="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合</a:t>
                      </a:r>
                      <a:r>
                        <a:rPr lang="zh-CN" sz="1800" b="1" kern="100">
                          <a:effectLst/>
                          <a:latin typeface="Calibri" panose="020F0502020204030204" pitchFamily="34" charset="0"/>
                          <a:ea typeface="仿宋" panose="02010609060101010101" pitchFamily="49" charset="-122"/>
                          <a:cs typeface="Times New Roman" panose="02020603050405020304" pitchFamily="18" charset="0"/>
                        </a:rPr>
                        <a:t>计</a:t>
                      </a:r>
                      <a:endParaRPr lang="zh-CN" sz="180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仿宋" panose="02010609060101010101" pitchFamily="49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9221904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供应商资格证明文件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功能性能介绍及技术参数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449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售后服务承诺函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>
              <a:lnSpc>
                <a:spcPct val="150000"/>
              </a:lnSpc>
            </a:pPr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99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81</Words>
  <Application>Microsoft Office PowerPoint</Application>
  <PresentationFormat>宽屏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方正粗黑宋简体</vt:lpstr>
      <vt:lpstr>仿宋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院内询价响应函</vt:lpstr>
      <vt:lpstr>报价表</vt:lpstr>
      <vt:lpstr>供应商资格证明文件</vt:lpstr>
      <vt:lpstr>功能性能介绍及技术参数</vt:lpstr>
      <vt:lpstr>售后服务承诺函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孟凡有</cp:lastModifiedBy>
  <cp:revision>181</cp:revision>
  <dcterms:created xsi:type="dcterms:W3CDTF">2019-06-19T02:08:00Z</dcterms:created>
  <dcterms:modified xsi:type="dcterms:W3CDTF">2022-08-25T07:38:57Z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616D2F4EAD134B0A99A03A23E7FFC351</vt:lpwstr>
  </property>
</Properties>
</file>