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67" r:id="rId4"/>
    <p:sldId id="268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59" d="100"/>
          <a:sy n="59" d="100"/>
        </p:scale>
        <p:origin x="102" y="174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2022/8/19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image" Target="../media/image1.emf"/><Relationship Id="rId2" Type="http://schemas.openxmlformats.org/officeDocument/2006/relationships/tags" Target="../tags/tag7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1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198008"/>
            <a:ext cx="11789410" cy="12198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5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2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公司介绍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施工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方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案介绍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12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安全保障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措</a:t>
            </a:r>
            <a:r>
              <a:rPr lang="zh-CN" altLang="en-US" sz="3890" b="0" smtClean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施介绍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878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87623"/>
              </p:ext>
            </p:extLst>
          </p:nvPr>
        </p:nvGraphicFramePr>
        <p:xfrm>
          <a:off x="914400" y="1861457"/>
          <a:ext cx="10688658" cy="3020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6" imgW="5261479" imgH="1391456" progId="Word.Document.12">
                  <p:embed/>
                </p:oleObj>
              </mc:Choice>
              <mc:Fallback>
                <p:oleObj name="Document" r:id="rId6" imgW="5261479" imgH="13914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4400" y="1861457"/>
                        <a:ext cx="10688658" cy="3020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40</Words>
  <Application>Microsoft Office PowerPoint</Application>
  <PresentationFormat>宽屏</PresentationFormat>
  <Paragraphs>7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方正粗黑宋简体</vt:lpstr>
      <vt:lpstr>仿宋</vt:lpstr>
      <vt:lpstr>宋体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公司介绍</vt:lpstr>
      <vt:lpstr>施工方案介绍</vt:lpstr>
      <vt:lpstr>安全保障措施介绍</vt:lpstr>
      <vt:lpstr>报价表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孟凡有</cp:lastModifiedBy>
  <cp:revision>181</cp:revision>
  <dcterms:created xsi:type="dcterms:W3CDTF">2019-06-19T02:08:00Z</dcterms:created>
  <dcterms:modified xsi:type="dcterms:W3CDTF">2022-08-19T11:20:54Z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616D2F4EAD134B0A99A03A23E7FFC351</vt:lpwstr>
  </property>
</Properties>
</file>