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0" r:id="rId4"/>
    <p:sldId id="263" r:id="rId5"/>
    <p:sldId id="264" r:id="rId6"/>
    <p:sldId id="265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630" y="6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2022/7/25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1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198008"/>
            <a:ext cx="11789410" cy="12198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5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2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院内询价响应函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333093"/>
              </p:ext>
            </p:extLst>
          </p:nvPr>
        </p:nvGraphicFramePr>
        <p:xfrm>
          <a:off x="824247" y="1453514"/>
          <a:ext cx="10483403" cy="411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0520">
                  <a:extLst>
                    <a:ext uri="{9D8B030D-6E8A-4147-A177-3AD203B41FA5}">
                      <a16:colId xmlns:a16="http://schemas.microsoft.com/office/drawing/2014/main" val="960085795"/>
                    </a:ext>
                  </a:extLst>
                </a:gridCol>
                <a:gridCol w="1347112">
                  <a:extLst>
                    <a:ext uri="{9D8B030D-6E8A-4147-A177-3AD203B41FA5}">
                      <a16:colId xmlns:a16="http://schemas.microsoft.com/office/drawing/2014/main" val="2382683220"/>
                    </a:ext>
                  </a:extLst>
                </a:gridCol>
                <a:gridCol w="1497026">
                  <a:extLst>
                    <a:ext uri="{9D8B030D-6E8A-4147-A177-3AD203B41FA5}">
                      <a16:colId xmlns:a16="http://schemas.microsoft.com/office/drawing/2014/main" val="828239545"/>
                    </a:ext>
                  </a:extLst>
                </a:gridCol>
                <a:gridCol w="1182423">
                  <a:extLst>
                    <a:ext uri="{9D8B030D-6E8A-4147-A177-3AD203B41FA5}">
                      <a16:colId xmlns:a16="http://schemas.microsoft.com/office/drawing/2014/main" val="2049622400"/>
                    </a:ext>
                  </a:extLst>
                </a:gridCol>
                <a:gridCol w="1143058">
                  <a:extLst>
                    <a:ext uri="{9D8B030D-6E8A-4147-A177-3AD203B41FA5}">
                      <a16:colId xmlns:a16="http://schemas.microsoft.com/office/drawing/2014/main" val="1081095595"/>
                    </a:ext>
                  </a:extLst>
                </a:gridCol>
                <a:gridCol w="972620">
                  <a:extLst>
                    <a:ext uri="{9D8B030D-6E8A-4147-A177-3AD203B41FA5}">
                      <a16:colId xmlns:a16="http://schemas.microsoft.com/office/drawing/2014/main" val="1826178443"/>
                    </a:ext>
                  </a:extLst>
                </a:gridCol>
                <a:gridCol w="1203532">
                  <a:extLst>
                    <a:ext uri="{9D8B030D-6E8A-4147-A177-3AD203B41FA5}">
                      <a16:colId xmlns:a16="http://schemas.microsoft.com/office/drawing/2014/main" val="2570939860"/>
                    </a:ext>
                  </a:extLst>
                </a:gridCol>
                <a:gridCol w="1347112">
                  <a:extLst>
                    <a:ext uri="{9D8B030D-6E8A-4147-A177-3AD203B41FA5}">
                      <a16:colId xmlns:a16="http://schemas.microsoft.com/office/drawing/2014/main" val="184959628"/>
                    </a:ext>
                  </a:extLst>
                </a:gridCol>
              </a:tblGrid>
              <a:tr h="1370052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产品名称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品牌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规格型号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数量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单价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小计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mtClean="0">
                          <a:effectLst/>
                        </a:rPr>
                        <a:t>质保期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mtClean="0">
                          <a:effectLst/>
                        </a:rPr>
                        <a:t>到</a:t>
                      </a:r>
                      <a:r>
                        <a:rPr lang="zh-CN" sz="1600" kern="100">
                          <a:effectLst/>
                        </a:rPr>
                        <a:t>货时限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553873"/>
                  </a:ext>
                </a:extLst>
              </a:tr>
              <a:tr h="68502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620441"/>
                  </a:ext>
                </a:extLst>
              </a:tr>
              <a:tr h="68502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4919135"/>
                  </a:ext>
                </a:extLst>
              </a:tr>
              <a:tr h="68502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1893617"/>
                  </a:ext>
                </a:extLst>
              </a:tr>
              <a:tr h="685027">
                <a:tc gridSpan="4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合计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654641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供应商资格证明文件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功能性能介绍及技术参数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449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售后服务承诺函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9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安全保障措施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5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87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方正粗黑宋简体</vt:lpstr>
      <vt:lpstr>仿宋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院内询价响应函</vt:lpstr>
      <vt:lpstr>报价表</vt:lpstr>
      <vt:lpstr>供应商资格证明文件</vt:lpstr>
      <vt:lpstr>功能性能介绍及技术参数</vt:lpstr>
      <vt:lpstr>售后服务承诺函</vt:lpstr>
      <vt:lpstr>安全保障措施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孟凡有</cp:lastModifiedBy>
  <cp:revision>180</cp:revision>
  <dcterms:created xsi:type="dcterms:W3CDTF">2019-06-19T02:08:00Z</dcterms:created>
  <dcterms:modified xsi:type="dcterms:W3CDTF">2022-07-25T09:50:32Z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616D2F4EAD134B0A99A03A23E7FFC351</vt:lpwstr>
  </property>
</Properties>
</file>